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0"/>
  </p:notesMasterIdLst>
  <p:sldIdLst>
    <p:sldId id="511" r:id="rId2"/>
    <p:sldId id="463" r:id="rId3"/>
    <p:sldId id="544" r:id="rId4"/>
    <p:sldId id="545" r:id="rId5"/>
    <p:sldId id="546" r:id="rId6"/>
    <p:sldId id="547" r:id="rId7"/>
    <p:sldId id="512" r:id="rId8"/>
    <p:sldId id="513" r:id="rId9"/>
    <p:sldId id="514" r:id="rId10"/>
    <p:sldId id="515" r:id="rId11"/>
    <p:sldId id="516" r:id="rId12"/>
    <p:sldId id="517" r:id="rId13"/>
    <p:sldId id="518" r:id="rId14"/>
    <p:sldId id="519" r:id="rId15"/>
    <p:sldId id="520" r:id="rId16"/>
    <p:sldId id="521" r:id="rId17"/>
    <p:sldId id="522" r:id="rId18"/>
    <p:sldId id="523" r:id="rId19"/>
    <p:sldId id="548" r:id="rId20"/>
    <p:sldId id="549" r:id="rId21"/>
    <p:sldId id="524" r:id="rId22"/>
    <p:sldId id="534" r:id="rId23"/>
    <p:sldId id="525" r:id="rId24"/>
    <p:sldId id="530" r:id="rId25"/>
    <p:sldId id="526" r:id="rId26"/>
    <p:sldId id="529" r:id="rId27"/>
    <p:sldId id="535" r:id="rId28"/>
    <p:sldId id="532" r:id="rId29"/>
    <p:sldId id="533" r:id="rId30"/>
    <p:sldId id="531" r:id="rId31"/>
    <p:sldId id="527" r:id="rId32"/>
    <p:sldId id="528" r:id="rId33"/>
    <p:sldId id="477" r:id="rId34"/>
    <p:sldId id="399" r:id="rId35"/>
    <p:sldId id="409" r:id="rId36"/>
    <p:sldId id="481" r:id="rId37"/>
    <p:sldId id="482" r:id="rId38"/>
    <p:sldId id="50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08.966"/>
    </inkml:context>
    <inkml:brush xml:id="br0">
      <inkml:brushProperty name="width" value="0.05" units="cm"/>
      <inkml:brushProperty name="height" value="0.05" units="cm"/>
      <inkml:brushProperty name="color" value="#ED1C24"/>
      <inkml:brushProperty name="fitToCurve" value="1"/>
    </inkml:brush>
  </inkml:definitions>
  <inkml:trace contextRef="#ctx0" brushRef="#br0">2988 2976 0,'-77'0'78,"-26"0"-62,26 0-16,-25 52 15,-1-27-15,-77 78 16,26-1-16,0 1 16,52 0-1,-52-1-15,103-25 0,-1 26 16,52-77-16,-25 76 16,-1 1-16,26 76 15,0 52-15,0-77 16,0 26-16,0 128 15,26-129-15,51 1 16,-77-103 0,25-26-16,-25 1 15,52 25-15,-27 0 0,1-52 16,51 26-16,-52 1 16,104 50-16,-1-50 15,26 25-15,51-52 16,-25 1-1,51 0-15,25-26 0,-25 0 16,26 0 0,-52 0-16,0 0 15,-51 0-15,-25 0 16,-78-26-16,77-51 16,-102 0-16,25 51 15,-25-51-15,-1-51 16,-25 26-16,77-27 15,-25-25-15,-52-51 16,51 25-16,26 52 16,-51 0-16,-1-26 15,27 51-15,-27-25 16,-25 51-16,0-26 16,0-25-16,-25 0 15,-52-77-15,-52 102 16,1-25-16,-26 25 15,26 52-15,-103 25 16,26-76-16,25 76 16,-51 0-16,52 1 15,-1-78-15,26 77 16,51 1-16,26-52 16,52 77 15,-1 0 16,-25 0-32,-26-26-15,-26-25 16,52 51-16,0 0 16,-26 0-16,51 0 93</inkml:trace>
  <inkml:trace contextRef="#ctx0" brushRef="#br0" timeOffset="1118">2577 3156 0,'0'-26'16,"-25"26"15,-1 0-15,0 0-1,1-25-15,-1-1 16,-25 26-16,-1-26 16,1 26-16,0 0 15,-78-25-15,-25 25 16,-25-26-16,-1-25 15,-25 25-15,25 26 16,1-77-16,25 26 16,26 25-16,-1-25 15,52-26 1,26 25 0,-26-25-16,26-25 15,-26-1-15,51 52 16,-51-129-16,0 78 15,26-1-15,51 77 16,0-51-16,-26-25 16,1 50-1,25 1-15,0 25 0,0-25 16,0 0 0,0 0-16,0-1 15,0-25-15,0 52 16,0-1-16,0-51 15,0-26-15,0 1 16,25 25-16,1 0 16,0-26-16,51 26 15,-52 26-15,27 0 16,-1-1-16,-26 1 16,1 25-16,0 26 15,-1 0-15,1-51 16,25 51-16,-25 0 15,-26-26-15,77 26 16,-51 0 0,25 0-1,-25 0-15,-1 0 16,27 0-16,-27-25 16,1 25-16,25-52 15,-25 52 1,0 0-1,-26-25 32</inkml:trace>
  <inkml:trace contextRef="#ctx0" brushRef="#br0" timeOffset="1743">550 0 0,'26'0'63,"77"0"-63,-1 0 15,27 0-15,-27 26 16,-50-26-16,-27 0 16,1 0-16,-1 25 15,-25 1 1,0 0-16,0-1 47,-25 27-32,-26-27-15,-1 27 16,1 25-16,25-52 16,-25 1-16,0 25 15,25-25-15,0 0 16,1-26-16,-1 25 78,26 27-31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12.694"/>
    </inkml:context>
    <inkml:brush xml:id="br0">
      <inkml:brushProperty name="width" value="0.05" units="cm"/>
      <inkml:brushProperty name="height" value="0.05" units="cm"/>
      <inkml:brushProperty name="color" value="#ED1C24"/>
      <inkml:brushProperty name="fitToCurve" value="1"/>
    </inkml:brush>
  </inkml:definitions>
  <inkml:trace contextRef="#ctx0" brushRef="#br0">3 2425 0,'0'-25'140,"0"-1"-140,0-25 16,0 0-16,0-26 16,0 51-16,0-51 15,0-26-15,0 52 16,0-52-16,0-25 15,0 25-15,0-25 16,0 0 0,128-26-16,-77-26 0,26 103 15,-51-25-15,102-52 16,-25 26-16,-26 76 16,0 1-16,77-52 15,-26 26-15,26-25 16,0 50-1,0 1-15,-26 25 0,0 26 16,52 0-16,25 0 16,26 0-16,-77 0 15,128 0-15,-77 0 16,52 0-16,-77 0 16,-104 0-16,-24 0 15,25 0-15,-52 0 31,27 0-15,25 52 0,51-1-16,-77-25 15,52-1-15,-77 1 16,51 25-16,-26-25 16,26-26-16,-51 0 15,-1 26 1,26 25-16,-25-25 15,51-26-15,0 77 16,77 51 0,-103-77-16,1 1 15,25-1-15,0-26 16,-52-25-16</inkml:trace>
  <inkml:trace contextRef="#ctx0" brushRef="#br0" timeOffset="767">4877 476 0,'26'0'62,"51"25"-46,-51 27 0,51 25-16,-52-26 15,1 0-15,25 26 16,-25-51-16,-1-26 16,-25 25-16,0 1 15,-25 0 48,-27-26-63,1 0 15,-26 0-15,0 0 16,26 0-16,0 0 16,25 0-1,-25 0-15,25 0 16,-25 0-1,25 0-15,26 25 110</inkml:trace>
  <inkml:trace contextRef="#ctx0" brushRef="#br0" timeOffset="4663">5493 1194 0,'51'0'47,"-25"0"-32,51 0 1,26 0 0,-52 0-16,128 0 15,-50 0-15,50 0 16,-25 0-16,0 0 15,0 0-15,-102 0 16,50 0-16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19.823"/>
    </inkml:context>
    <inkml:brush xml:id="br0">
      <inkml:brushProperty name="width" value="0.05" units="cm"/>
      <inkml:brushProperty name="height" value="0.05" units="cm"/>
      <inkml:brushProperty name="color" value="#ED1C24"/>
      <inkml:brushProperty name="fitToCurve" value="1"/>
    </inkml:brush>
  </inkml:definitions>
  <inkml:trace contextRef="#ctx0" brushRef="#br0">0 639 0,'26'26'62,"25"-52"-30,-25-25-17,-26 25-15,26-50 16,51 24 0,-77 27-1,77-52-15,0 0 0,-26 25 16,0-25-16,26 77 15,-26-25-15,78-1 16,-27-25-16,27 51 16,50 0-16,27 0 15,-27 0 1,52 0-16,-26 25 16,26 78-16,-26-52 15,26 78-15,-102-52 0,76 51 16,-103-51-1,52 25-15,-77-50 16,26-1-16,0 52 16,25-1-16,-51-50 15,-26-1-15,-25 0 16,0 1 0,-1-1-16,27 26 0,-27 25 15,-25-76-15,26 25 16,-26 26-1,0-51 1,0 25 0,0-25-1,0 51-15,0-51 16,0-1 0,0 1-16,0 25 15,-26-25 1,1-26-1,25 26 1,0-1 0,-26-25 15,0 26 16,1-26 62</inkml:trace>
  <inkml:trace contextRef="#ctx0" brushRef="#br0" timeOffset="662">3541 1717 0,'0'26'31,"0"51"-15,0 0-16,0-52 16,0 52-16,0-25 15,26-27-15,-1 1 16,1 0 0,-26-1-1,0 1 1,26-1 15,-1 1-31,27-26 16,25 0-1,0 0-15,-1 0 16,27 0-16,-26 0 16,-26 0-16,26 0 15,-25 0-15,-1 0 16,-25-26-16,-1 26 15,-25-25 64,-25 25-33</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21.654"/>
    </inkml:context>
    <inkml:brush xml:id="br0">
      <inkml:brushProperty name="width" value="0.05" units="cm"/>
      <inkml:brushProperty name="height" value="0.05" units="cm"/>
      <inkml:brushProperty name="color" value="#ED1C24"/>
      <inkml:brushProperty name="fitToCurve" value="1"/>
    </inkml:brush>
  </inkml:definitions>
  <inkml:trace contextRef="#ctx0" brushRef="#br0">233 3 0,'26'0'15,"-1"0"32,1 0-31,25 0-16,1 0 15,25 51-15,25 103 16,-25-51 0,0 102-16,-26-77 0,52 103 15,-52 0-15,1 0 16,-52 51-16,0-25 15,0-26 1,0-103-16,-52 52 16,-25-52-16,0 0 15,26 1-15,-26-27 16,26-25-16,25-26 16,-51 26-16,26 0 15,0 0-15,-1-25 16,1-1-1,25-25-15,1-1 110</inkml:trace>
  <inkml:trace contextRef="#ctx0" brushRef="#br0" timeOffset="593">53 3159 0,'0'77'47,"0"-52"-31,-51 129-16,51-77 15,0-51 1,0 25-16,0-25 15,0 0 1,0-1 15,51-25-15,-25 0-16,51 0 16,-51 0-16,51 0 15,-52 0-15,27 0 16,-1 0-16,26 0 15,-51 0 1,-1 0 0,27 0-1,-27 0 17</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7T06:03:29.120"/>
    </inkml:context>
    <inkml:brush xml:id="br0">
      <inkml:brushProperty name="width" value="0.05" units="cm"/>
      <inkml:brushProperty name="height" value="0.05" units="cm"/>
      <inkml:brushProperty name="color" value="#ED1C24"/>
      <inkml:brushProperty name="fitToCurve" value="1"/>
    </inkml:brush>
  </inkml:definitions>
  <inkml:trace contextRef="#ctx0" brushRef="#br0">80 1186 0,'25'0'16,"-25"-26"15,0 0-15,0 1-1,0 50 32,0 1-47,0 0 0,0-1 16,0 27-16,0-27 15,0 27-15,0-1 0,0 0 16,0-25-16,0 25 16,0-25-16,0 25 0,0-25 15,0-1 1,-25-25-16,25-25 16,0-1-16,-26 0 15,26-25-15,0 0 16,-26 0-16,26-1 0,-25-25 15,25 0-15,0 0 0,0 0 16,0-25 0,25 76-16,1 0 0,0 26 15,-1 26-15,27 0 0,-27-1 16,26 27-16,-25-1 16,0 0-16,25 1 0,-25-1 15,-1 0-15,1 1 16,0-1-16,-1 0 0,-25 0 15,26 1-15,-26-27 0,0 1 16,0 0-16</inkml:trace>
  <inkml:trace contextRef="#ctx0" brushRef="#br0" timeOffset="162">208 1596 0,'-51'-51'0,"25"25"15,-25 0-15,25 1 16,26-1-16,-26 1 0,26-1 15,0 0-15,26 1 16,0 25-16,-1-26 0,27 0 16,-27 26-16,26-25 0,1 25 15,-1-26-15,0 26 16</inkml:trace>
  <inkml:trace contextRef="#ctx0" brushRef="#br0" timeOffset="648">926 1160 0,'0'-26'16,"0"1"-16,-25 25 16,-1 0-16,26-26 15,-26 26-15,1 0 0,-1-26 16,0 26-16,1 26 15,-1 0-15,26-1 16,-26 1-16,26 0 0,-25 25 16,25-25-16,0 25 15,0-25-15,0 25 16,0-25-16,0-1 0,25 1 16,1-1-16,0-25 15,25-25-15,-25 25 16,-1-26-16,1 1 15,25-52 1,-25 25-16,0 1 0,-26 0 0,0-1 16,0 1-16,0 0 15,-26-26-15,0 25 16,1 27-16,-1-27 0,0 52 16,26 26-1,0 0-15,0 25 16,26 0-16,-26 1 0,26 50 15,-1-25 1,1-25-16,-26-1 0,26 0 16,-26-25-16,25 25 0,-25-25 15</inkml:trace>
  <inkml:trace contextRef="#ctx0" brushRef="#br0" timeOffset="1097">1337 1186 0,'0'-26'0,"0"-25"16,0 25-16,0 0 16,0 1-16,-26 25 15,0 0 1,1 0-16,-1 0 0,0 25 16,26 1-16,-25 0 0,-1-1 15,0 27-15,1-27 16,25 27-16,0-27 15,0 1-15,0 0 0,0-1 16,25 1-16,1 0 0,0-26 16,-1 0-16,1 0 0,0 0 15,-1-26-15,1 0 16,0 1-16,-1-1 0,1-25 16,-26 25-16,0-25 15,0-1-15,0 1 0,0 0 16,-26-1-16,1 1 0,-1 0 15,0 25-15,26 0 16,-25 1-16,25 50 16,0 1-1,0 25-15,25 1 16,-25-1-16,26 0 0,0 1 16,-1-1-16,-25 0 0,26 1 15,-26-27-15,26 27 0,-1-27 16,-25 1-16,26 0 0</inkml:trace>
  <inkml:trace contextRef="#ctx0" brushRef="#br0" timeOffset="1458">1491 1032 0,'25'-52'16,"-25"27"-16,0-1 15,26 26-15,0 0 16,25 26 0,-25-1-16,-1 1 0,1 0 15,0-1-15,-1 1 0,-25 25 16,26-25-16,-26 0 16,26-1-16,-26 1 0,0 0 15,0-1-15,-26-25 16,26-25-1,-26 25-15,26-52 0,0 27 16,0-27-16,0-50 16,0 50-16,0 1 15,26 0-15,-26 25 16,51-25 0,-25 51-16,0 0 15,-26 25-15,25 1 16</inkml:trace>
  <inkml:trace contextRef="#ctx0" brushRef="#br0" timeOffset="1866">2029 980 0,'26'0'31,"0"0"0,-1 26-31,1-26 16,0 0-16,-1 0 15,1 0 1,-26-26-16,26 26 16,-26-25-16,0-1 15,-26 0-15,26 1 16,-26-1-16,1 26 0,25-26 15,-26 1-15,0 25 16,1 0-16,-1 0 16,0 25-16,1 1 15,-1 0-15,26 25 0,-26 0 16,26 1-16,0-1 0,0-25 16,26 25-16,0 0 15,-1-25-15,1 0 0,0-1 16,-1-25-16,27 0 15,-27 0-15,27 0 0,-27-25 16</inkml:trace>
  <inkml:trace contextRef="#ctx0" brushRef="#br0" timeOffset="2569">2594 878 0,'26'-103'15,"-26"77"-15,0 1 0,0-1 0,-26 26 16,26-26-16,-26 26 15,1 0-15,-1 0 16,0 0 0,26 26-16,-25-26 15,25 26-15,-26-1 16,26 1-16,0 0 16,0-1-16,26 1 15,-26 0-15,25-1 16,1-25-16,0 26 0,-1-26 15,1 26-15,0-26 16,-1 25-16,1-25 0,0 26 16,-1 0-16,1-26 0,-26 25 15,0 27 1,-26-27-16,1 1 0,-1 0 16,-25-1-1,25 1-15,0-26 0,1 0 16,25-26-16,-26 26 0,26-25 15,0-1-15,26-25 0,-1 25 16,1 0-16,0-25 16,-1 25-16,27-25 0,-27 25 15,26 1-15,-25-1 16,25 0-16,-25 1 0,25-27 16,-25 27-16,0-1 0,-1 0 15,1 1-15,0-1 16,-26 0-16,0 1 0,25-1 15,-25 1-15,0-1 16,-25 0-16,-1 26 16,0 0-16,1 0 15,-1 26-15,0 0 16,1-1-16,25 1 16,0 25-16,0-25 15,0 25-15,0-25 0,25 25 16,1-25-16,0-1 15,25 1-15,-25 25 0,-1-51 16,27 26-16,-27 0 0,1-1 16,-26 1-1,0 0-15,-26-1 16,-25-25-16,0 26 0,-1 0 16,1-1-16,-26 1 15</inkml:trace>
  <inkml:trace contextRef="#ctx0" brushRef="#br0" timeOffset="4974">1080 3212 0,'-25'0'16,"25"-25"-16,0-1 16,0 0-1,0 1 1,0-1-1,0 1-15,0-1 16,-26 0 0,0 1-1,1 25 17,-1 25-1,26 1 0,26-26 563,-26 26-547,25-1-47,-25 1 15,26-1-15,-26 1 0,26 25 16,-1 1-16,-25-1 0,26-25 16,-1 25-16,1 0 15,-26-25-15,0 25 0,26-25 16,-26 0-16,0-1 15</inkml:trace>
  <inkml:trace contextRef="#ctx0" brushRef="#br0" timeOffset="5346">1080 3366 0,'26'-25'31,"-1"25"-31,1-26 16,0 26-16,25-26 0,-25 26 15,25-25-15,-25-1 0,-1 0 16,27 1-16,-27 25 16,-25-26-16,26 0 0,-26 1 15,-26-1 1,26 1-16,-25 25 0,-1-26 15,0-25 1,1 51-16,25 25 16,0 1-1,0 0-15,25 25 16,1 0-16,0 0 0,-26 1 16,25-27-16,1 27 0,0-1 15,-1-25 1,-25 25-16,26-25 0,-26-1 0</inkml:trace>
  <inkml:trace contextRef="#ctx0" brushRef="#br0" timeOffset="5590">1901 2930 0,'-25'0'15,"25"26"1,-26-26-16,26 26 0,-26-1 16,26 27-1,0-27-15,0 26 0,26-25 16,-26 25-16,26 1 0,-1-27 16,-25 27-1,26-27-15,-1 1 0,-25 0 16</inkml:trace>
  <inkml:trace contextRef="#ctx0" brushRef="#br0" timeOffset="5928">1824 3161 0,'-25'-26'16,"-1"1"-16,26-1 16,0 1-16,26 25 31,-1 0-31,-25 25 0,52-25 15,-27 26-15,26-1 0,-25 1 16,25 0-16,1-26 0,-27 25 16,27 1-16,-27 0 15,27-26-15,-27 25 0,1-25 16,0 0 0,-26-25-16,0-1 15,0 0-15,0 1 0,0-27 16,-26 27-16,26-26 15,-26-1-15,26 1 0,0 25 16,-25-25-16,25 25 16,0 1-16,0 50 15,0 1 1,25 0 0</inkml:trace>
  <inkml:trace contextRef="#ctx0" brushRef="#br0" timeOffset="6288">2594 2776 0,'-26'-25'16,"1"25"-16,25-26 16,-26 26-16,0 0 0,1 26 15,25-1 1,0 1-16,0 0 0,0-1 15,0 27-15,25-1 16,27 26-16,-27-51 16,1-1-16,0 1 0,25-1 15,-25-25-15,-1 0 16,26 0-16,-25 0 0,25-25 16,-25-1-16,0 1 15,-26-27-15,0 27 0,0-27 16,0 27-16,0-27 0,-26 27 15,-25-27-15,25 27 16,0-1-16,-25 0 0,26 26 16,-1 0-16,0 0 15,26 26-15,-25-26 0,25 26 16</inkml:trace>
  <inkml:trace contextRef="#ctx0" brushRef="#br0" timeOffset="6452">3030 2802 0,'26'0'15,"-1"0"-15</inkml:trace>
  <inkml:trace contextRef="#ctx0" brushRef="#br0" timeOffset="7288">1799 4290 0,'0'-26'16,"0"1"-16,-26 25 0,26-26 16,0 0-16,-26 26 15,26-25-15,-25-1 0,-1 0 16,0 26-16,-25 0 0,25 0 16,-25 0-16,0 0 15,25 26-15,-25 0 0,25-1 16,0 27-16,1-27 15,-1 1-15,26 0 0,26 51 16,-26-52-16,25 1 16,27 0-16,-1-26 15,26 25-15,-26 1 0,26-26 16,0 0-16,0 0 16,51 26-16,-102-1 15,0-25-15,-26 26 0,-26 0 16,0-1-1,-25 1-15,-26 0 0,0-1 16,26 1-16,-26 0 0,0-26 16,26 0-16,-1 0 15,27 0-15,-1 0 0,0-26 16</inkml:trace>
  <inkml:trace contextRef="#ctx0" brushRef="#br0" timeOffset="7642">1952 4187 0,'-25'0'0,"-1"26"0,1-26 0,-1 0 15,0 0 1,52-26-1,25 1 1,0-1-16,1 26 0,-1-26 16,0 1-16,-25-1 0,25 0 15,-25 26-15,0-25 16,-1 25-16,-50 0 31,-1 0-31,0 0 0,1 0 16,-1 0-1,0 0 1</inkml:trace>
  <inkml:trace contextRef="#ctx0" brushRef="#br0" timeOffset="8014">2183 4059 0,'-25'26'15,"25"-1"1,0 1-16,25 0 0,-25-1 16,26 1-16,0 25 15,-1 1-15,1-1 16,0 0-16,-1 1 0,1-1 15,0-25-15,-1 25 16,-25-25-16,26-1 0,-26 1 16,26-26-16</inkml:trace>
  <inkml:trace contextRef="#ctx0" brushRef="#br0" timeOffset="8369">2568 4290 0,'-25'-26'16,"25"1"-16,-26 25 15,52-26 1,-1 26 0,27 0-16,-27 26 0,1-26 15,25 25-15,-25 1 16,-1 0-16,1-1 0,0 1 15,-1 0-15,-25-1 16,0 1-16,0 0 0,-25-1 16,-1-25-16,0 0 15,1 0 1,-1-25-16,26-1 0,-25 0 16,25 1-16,0-27 0,0 1 15,0 0-15,25-1 16,1 1-16,-1 0 0,1 25 15,0 0-15,-1 26 0,1-25 16</inkml:trace>
  <inkml:trace contextRef="#ctx0" brushRef="#br0" timeOffset="8777">3081 4110 0,'-25'0'15,"25"26"1,-26-26-16,52 0 16,-1 0-1,1 0 1,0 0-16,-1 0 0,1 0 16,0 26-16,-1-26 15,1 0 1,25-26-16,-51 0 0,0 1 15,0-1 1,0 0-16,0 1 0,-25 25 16,-1-26-16,26 1 15,-26-1-15,1 26 0,-1 0 16,0 0 0,1 0-16,25 26 15,0-1-15,0 26 16,0-25-16,25 25 0,-25 1 15,26-27-15,-26 27 0,26-27 16,-1 1-16,1 0 16,0-1-16,-1-25 0,1 0 15,0-25-15</inkml:trace>
  <inkml:trace contextRef="#ctx0" brushRef="#br0" timeOffset="9180">3620 3931 0,'-25'0'0,"-1"0"16,0 0-1,1 0-15,50 0 47,1 0-47,0 0 16,-1 0-16,1-26 0,25 26 15,-25-25-15,-1 25 0,1 0 16,-26-26-16,26 26 16,-26-26-16,-26 1 31,0 25-31,1 0 0,-1 0 16,0 0-16,-25 0 0,26 0 15,-1 0-15,0 25 16,1-25-16,25 26 0,0 0 15,0 25-15,0-25 16,25-1-16,1 26 0,0-25 16,-1 0-16,26-1 0,1-25 15,-1 0-15,0 0 16,1 0-16,-1 0 0,0-25 16</inkml:trace>
  <inkml:trace contextRef="#ctx0" brushRef="#br0" timeOffset="9396">4056 3597 0,'-51'-51'0,"25"0"16,1 25-16,-1 0 15,0 1-15,26-1 0,0 52 16,26 51 0,0-52-1,-1 27-15,1-1 0,25 0 16,-25 1-16,0-1 15,-1 0-15,1 1 0,0-27 16,-1 1-16,1 0 0,0-1 16</inkml:trace>
  <inkml:trace contextRef="#ctx0" brushRef="#br0" timeOffset="9545">4031 3726 0,'-26'-26'0,"0"26"15,1-26-15,25 1 16,25 25 0,27-26-16,-1 0 0,0 26 15,26-25-15,52-1 16,-52 0-16</inkml:trace>
  <inkml:trace contextRef="#ctx0" brushRef="#br0" timeOffset="10265">2466 5624 0,'0'-25'0,"0"-1"15,0 0-15,0 1 16,25-1-16,-25 0 0,0 1 15,0-1-15,0 0 16,-25 1-16,25-1 0,-26 26 16,0 0-16,1 0 15,-27 0-15,1 26 0,0-1 16,-1 27-16,1-1 0,25 0 16,1-25-16,-1 25 15,26 0-15,0 1 0,0-27 16,51 1-16,52 51 15,-52-77-15,26 26 16,0-1-16,0-25 0,-25 26 16,25-26-16,-26 26 15,0-26-15,-25 25 0,-26 1 16,0 0-16,0-1 0,-26 27 16,1-27-16,-27 1 15,1 25-15,0-25 0,-1 0 16,-25-26-16,26 25 15,0-25-15,-1 0 0,1 0 16,0 0-16,25-25 0,0-1 16,26 0-16</inkml:trace>
  <inkml:trace contextRef="#ctx0" brushRef="#br0" timeOffset="10656">2876 5752 0,'26'0'16,"-1"0"46,1 0-62,0 0 16,-1 0-16,1-25 0,0-1 15,-1 26-15,1-26 16,0 26-16,-26-25 0,25-1 16,-25 1-16,-25 25 15,-1-26-15,0 26 16,-76 0 0,76 26-16,0-26 15,1 25-15,-1 1 16,0-1-16,26 27 0,-25-27 15,25 27-15,25-27 16,-25 1-16,26 25 0,0-25 16,25-26-16,-25 26 0,25-26 15,0 0-15</inkml:trace>
  <inkml:trace contextRef="#ctx0" brushRef="#br0" timeOffset="10949">3671 5445 0,'-25'0'0,"-1"-26"0,1 26 16,-1 0-16,0 0 0,1 0 16,-1 0-1,0 26-15,26-1 16,0 1-16,-25 0 15,25-1-15,0 1 0,0 0 16,25-1-16,-25 1 0,26-1 16,0-25-16,-1 26 15,27-26-15,-27 0 0,26 0 16,1 0-16,-1 0 0,0 0 16,1-26-16,-27 1 15,27-1-15</inkml:trace>
  <inkml:trace contextRef="#ctx0" brushRef="#br0" timeOffset="11154">3954 5111 0,'-77'-77'15,"77"51"-15,-26 26 16,52 26 0,-26 0-16,25-1 15,1 27-15,25-27 16,-25 27-16,0-1 0,25 0 15,-25 1-15,-1-1 0,27 0 16,-27 1-16,-25-27 16,26 1-16,0 0 0</inkml:trace>
  <inkml:trace contextRef="#ctx0" brushRef="#br0" timeOffset="11946">4133 5393 0,'-51'-25'0,"25"-1"0,1 26 15,-1 0 1,26-26-16,26 26 31,-1 0-31,27-25 16,-27 25-16,27-26 0,25 0 16,-26 1-16,0-1 15,-25 0-15,0 26 16,-26-25-16,-26 25 31,0 0-31,1 0 16,-1 25-16,0 1 0,26 0 15,0-1-15,0 1 16,0 25-16,26-25 0,0 0 16,-1-1-16,1 1 0,0-26 15,25 0-15,-26 0 16,1 0-16,25 0 0,-25 0 15,0-26-15,-1 26 16,-25-25-16,0-1 0,0 0 16,0 1-16,0-1 15,0 0-15,-25 1 0,25-1 16,-26 26-16,0-26 0,1 26 16,-1 0-16,0 0 15,1 0 1,25-25 46,25 25-46,1-26 15,0 26-15,-1-26-16,1 26 0,25-25 15,-25 25-15,25-26 0,-25 26 16,25 0-16,1 0 0,-27 26 16,1-26-16,0 25 15,-1 1-15,1 0 0,0-1 16,-26 1 0,25 0-16,-25-1 0,0 1 15,-25-26-15,-1 0 16,0 0-16,1-26 15,25 1-15,-26-1 16,26 0-16,0-25 16,0 0-16,0-1 0,26 1 15,-1 0-15,1-1 0,25 27 16,-25-1-16,0 1 16,25 25-16,-25 0 0,-1 0 15</inkml:trace>
  <inkml:trace contextRef="#ctx0" brushRef="#br0" timeOffset="12899">3415 6958 0,'-26'0'15,"1"-25"-15,-1 25 16,26 25-1,26 1 1,-26 25-16,25-25 0,1 25 16,0 1-16,-1-1 15,1 0-15,0 1 0,-1-1 16,1 0-16,0-25 0,-1 25 16,-25-25-16,26-1 15,-26-50 16,-26-1-31,1-25 0,-27 25 16,27-51-16,-27 26 16,27 0-16,-27-26 0,-25-52 15,52 78 1,-1 0-16,26-1 0,0 27 16,0-1-16,0 0 0,26 1 15,25-1-15,-25 26 0,25-26 16,0 26-16,1 0 15,25 0-15,-26 0 0,0 0 16,0 26-16,-25 0 16,0-1-16,-26 27 15,0-1-15,-52-25 16,27-1-16,-27 27 0,1-27 16,0 1-16,25 0 0,-25-26 15,25 25-15,1-25 16,50 0-1,1 0-15,0 0 0,25 0 16,0 0-16,0 0 16,78 0-16,-52 0 15,-26 0-15,0 26 16,1-26-16,-27 26 0,1-1 16,-26 1-16,0 0 0,0-1 15,-51 1-15,25 0 16,-25-1-16,-26 1 0,25-1 15,-25 1-15,26 0 16,0-26-16,0 0 0,-1 0 16,27-26-16,-1 0 0,26 1 15</inkml:trace>
  <inkml:trace contextRef="#ctx0" brushRef="#br0" timeOffset="13114">4005 6753 0,'0'-26'0,"0"1"16,26 25-16,-1 0 15,-25 25 1,26 1-16,-26 0 16,26-1-16,51 52 15,-52-25-15,1-27 0,0 27 16,25-27-16,-25 27 0,-1-27 15,1 1-15,0 0 16</inkml:trace>
  <inkml:trace contextRef="#ctx0" brushRef="#br0" timeOffset="13488">4544 6881 0,'0'-25'0,"0"-1"15,0 52 17,0-1-17,0 1-15,0 0 0,0-1 16,0 1-16,25 0 16,1 25-16,25-51 15,-25 26-15,0-26 16,25 0-16,-25-26 0,-1 26 15,27-26-15,-27 1 16,-25-27-16,26 27 0,-26-1 16,0-25-16,-26 25 0,1 0 15,-27-25 1,1 25-16,25 26 0,-25 0 16,25 0-16,1 0 0,-1 26 15,0 0-15,1-26 16,25 25-16,0 1 0,0 0 15,25-26 1</inkml:trace>
  <inkml:trace contextRef="#ctx0" brushRef="#br0" timeOffset="13788">5211 6573 0,'26'-25'0,"-1"-1"16,-25 1 0,-25-1-1,-1 26-15,0 0 0,1 0 16,-1 0-16,0 26 0,1-1 16,-1 1-16,0-1 0,26 1 15,-25 25-15,25-25 16,25 25-16,-25-25 0,26 0 15,25-1-15,-25 1 16,51 0-16,-26-26 16,-25 0-16,25-26 15,-25 26-15,-1-26 0,1 1 16</inkml:trace>
  <inkml:trace contextRef="#ctx0" brushRef="#br0" timeOffset="14339">5365 6163 0,'0'-26'0,"-26"1"0,0-1 16,1 0-1,25 52 1,25 0-1,1-1-15,0 27 0,-1-1 16,1 0-16,0 1 0,-1-1 16,1 0-16,0-25 15,-1 25-15,1-25 16,0-1-16,-26 1 0,0 0 16,25-26-16,-25-26 31,0 0-31,0-25 0,0 0 15,0 0-15,0-1 0,0 1 16,0 0-16,0 25 16,0-25-16,26 25 0,-26 0 15,26 26-15,-1 26 16,-25 0 0,0-1-16,0 27 0,-25-27 15,25 27-15,-26-27 16,26 1-16,-26 0 0,1-26 15,25 25-15,-26-25 16,26-25 0,26-1-16,-1 0 15,1 26 1,0 0-16,25 26 0,0 0 16,1-1-16,-1 1 15,0 0-15,-25 25 16,25 0-16,-25 0 0</inkml:trace>
  <inkml:trace contextRef="#ctx0" brushRef="#br0" timeOffset="15185">3877 8369 0,'-26'-25'0,"26"-1"16,0 0-16,-26 1 0,26-1 16,0 0-16,0 1 15,0-1-15,26 26 16,0 26 0,-1-1-16,27 27 0,-27-1 15,27 0-15,-27 1 16,27-1-16,-1 0 0,-25 1 15,51 25 1,-52-52-16,1 1 16,0-26-16,-1 0 0,1 0 0,-26-26 15,0 1 1,0-27-16,0 27 16,-26-27-16,26 27 0,-25-27 15,25 27-15,0-1 16,0 0-16,25 52 15,1 0-15,0-1 16,25 1-16,-26 0 16,27 25-16,-27-25 0,27-1 15,-1 1-15,-25 0 16,25-26-16,-25 0 0,25-26 16,-25 0-16,-1 1 0,1-1 15,-26-25-15,0-1 16,0-25-16,-26 26 0,1-26 15,-27 26-15,1-26 16,25 26-16,-25-1 0,0 1 16,25 25-16,0 1 0,1 25 15,25 25 1,0 1-16,0 0 0,25-1 16,1 1-16</inkml:trace>
  <inkml:trace contextRef="#ctx0" brushRef="#br0" timeOffset="15618">5160 8113 0,'0'-26'16,"0"1"-16,-26-1 16,26 0-1,-26 26-15,26-25 0,-25-1 16,-1 26-16,0-26 15,1 26-15,-27 26 16,27 0-16,-1-1 0,26 27 16,-26-27-1,26 27-15,0-1 0,0 0 0,0 0 16,26-25-16,0 0 16,25-1-16,-25 1 0,25-26 15,-25 0-15,-1 0 0,27 0 16,-27-26-16,1 1 15,0-27-15,-1 27 16,-25-1-16,0-25 0,0 25 16,0 1-16,0-1 15,0 0-15,0 1 0,26 50 32,-1 1-32,-25 0 15,26-1-15,0 1 0,-1-1 16,1 1-16,-26 0 15,26-1-15,-1-25 16</inkml:trace>
  <inkml:trace contextRef="#ctx0" brushRef="#br0" timeOffset="15968">5493 7985 0,'0'-26'0,"-26"26"16,26-26-16,0 1 0,0-1 31,26 26-31,0 26 16,-1-26-16,1 25 15,25 1-15,-25 0 0,0-26 16,-1 25-16,1 1 0,0 0 16,-26-1-16,0 1 15,-26-26-15,0 26 16,-25-26-16,25 0 15,1-26-15,-1 26 16,0-51-16,1 25 16,25-25-16,0 25 0,0-25 15,25-1-15,-25 1 16,26 25-16,0 1 0,-1-1 16,-25 0-16,26 1 15,0 25-15,-26 25 16,25-25-16</inkml:trace>
  <inkml:trace contextRef="#ctx0" brushRef="#br0" timeOffset="16489">6186 7779 0,'25'-25'16,"-25"-1"-16,26 26 15,-26-26-15,26 1 0,-26-1 16,0-25-16,0 25 0,0 0 16,0 1-1,-26-1-15,0 26 0,1 0 16,-26 0-16,25 0 0,-25 26 16,25-1-16,0 1 15,-25 25-15,25-25 0,26 25 16,-25 1-16,25-1 15,0-25-15,25 25 0,1 0 16,0-25-16,-1 0 16,27-1-16,-27-25 0,27 0 15,-27 0-15,26 0 0,-25-25 16,0-1-16,25 0 16,-25-25-16,-26 25 0,25-25 15,-25 0-15,0-1 0,0 1 16,0-26-16,-25 0 15,-27 26-15,27-26 0,-1 0 16,0 26-16,1 25 16,-1-25-16,52 76 15,-26 27 1,51-1-16,-25 0 16,-1 26-16,27 0 0,-27 0 15,27 0-15,-27-26 16,1 26-16,25-25 15,-25-1-15,0-25 0,-26-1 16</inkml:trace>
  <inkml:trace contextRef="#ctx0" brushRef="#br0" timeOffset="16710">6622 7318 0,'26'-26'16,"-26"0"-16,0 52 31,25 0-31,-25 25 16,26-26-16,-26 1 0,26 25 15,-26 1-15,25-27 16,-25 27-16,26-27 0,-26 27 16,0-27-16,0 1 15,0-52 1</inkml:trace>
  <inkml:trace contextRef="#ctx0" brushRef="#br0" timeOffset="17068">6622 7394 0,'-26'-51'0,"1"0"15,-1 25-15,0 1 0,26-1 16,26 26 0,25 26-16,-25-1 15,25 27-15,1-27 0,-27 26 16,27 1-16,-1-27 15,0 1-15,1 0 0,-27-1 16,26 1-16,-25-26 0,0 0 16,-1 0-16,1 0 15,-26-26-15,26 1 0,-26-78 32,-26 52-32,26 0 0,-26-1 15,26 1-15,-25 25 0,-1-25 16,26 25-16,-26 1 15,26-1-15,-25 0 16,25 52 0,0 0-1,0-1-15,0 1 16,0 0 0,0-1-16</inkml:trace>
  <inkml:trace contextRef="#ctx0" brushRef="#br0" timeOffset="17448">7263 7061 0,'26'0'0,"-26"-26"16,0 52 15,0 0-31,0-1 16,0 1-16,0 25 15,0-25-15,26 0 0,-26-1 16,25 27-16,1-27 0,25 1 16,1-26-16,-27 0 15,27 0-15,-27-26 16,1 26-16,0-25 0,-1-27 15,1 27-15,-26-1 16,0 0-16,0-25 0,-26 25 16,1 1-16,-27-1 0,27 0 15,-27 1-15,27 25 16,-27 0-16,27 0 0,-1 25 16,0 1-16,1 0 15,-1-1-15</inkml:trace>
  <inkml:trace contextRef="#ctx0" brushRef="#br0" timeOffset="18742">4954 9704 0,'-25'-26'0,"25"0"15,-26 1-15,26-1 16,-26 0-16,52 52 31,-26 0-15,26 25-16,-1 0 0,1 1 16,0-1-16,-1 0 15,1 0-15,0 1 0,-1-1 16,1 0-16,0 1 15,-26-27-15,0 1 16,-26-52 15,0 1-31,1-1 0,-1-25 16,0-1-16,-25 1 0,25 0 16,-25-26-16,25 0 15,1 0-15,-1 0 0,26 26 16,0-26-16,0 0 15,26 25-15,-1 27 0,27-1 16,-1 26-16,26 0 0,-26 0 16,26 26-16,-25 25 15,-1-25-15,0 25 0,-25 0 16,-1 1-16,-25 25 16,0-26-16,-25 0 0,-1 1 15,-76 50 1,76-76-16,-25-1 0,25 1 15,-25-26-15,25 0 0,0 0 16,1-26 0,25 1-16,25 25 0,1-26 15,0 1-15,-1 25 0,27 0 16,-27 0-16,27 0 16,-1 25-16,0 1 0,26 25 15,-26-25 1,-25-1-16,0 1 0,25 0 15,-25-26-15,-1 0 0,27 0 16</inkml:trace>
  <inkml:trace contextRef="#ctx0" brushRef="#br0" timeOffset="20304">5827 9755 0,'-26'-51'0,"0"-1"0,1 27 15,-1-1-15,26 0 16,-26 1-16,1 25 15,25 25-15,0 1 16,0 0-16,0-1 0,0 27 16,0-1-16,25 0 0,-25-25 15,26 25-15,25-25 16,26 25-16,-25-25 16,-1-26-16,26 0 15,-26-26-15,1 0 0,-1 1 16,0-1-16,-25 1 0,-26-27 15,0 1-15,0 25 16,-26-25-16,0 0 0,1 25 16,-26 0-16,-1 1 15,1-1-15,0 26 0,-1 0 16,1 26-16,0-26 0,25 25 16,0-25-16,1 26 15,25 0-15,25-26 16,1 0-1,0-26-15,-1 26 16,27 0-16,-1-26 0,0 1 16,26-1-16,0 0 15,0 1-15,0-1 0,26 0 16,-26 1-16,0-27 0,0 27 16,-26-1-16,0 0 15,1 1-15,-27-1 0,-25 0 16,0 1-16,0-1 15,-25 26-15,-52 0 16,51 0 0,-25 0-16,25 26 0,-25-26 15,25 25-15,0 1 0,26 25 16,-25-25-16,25 25 16,0-25-16,25 25 0,-25-25 15,52 51 1,-1-51-16,0-26 0,-25 25 15,77-25-15,-52 0 16,0-25-16,1-1 16,-27 0-16,26 1 0,-25-1 15,-26 0-15,0 1 0,0-27 16,0 27-16,-26-1 16,1-25-16,-1 25 0,1 26 15,-1-26-15,0 26 16,1 0-16,-27 0 15,52 26-15,0 0 16,26-26 0,0 0-16,-1 0 15,27 0-15,-27 0 16,1-26-16,-1 26 0,1 0 16,0-26-16,-1 26 0,1-25 15,0 25-15,-1-26 16,-25 0 31,-25 26-32,-1 0 32,26 26 16,0 0-16,26-26-47,-1 0 31,1 0-16,0 0-15,-1 0 16,1-26-16,0 26 0,-1 0 16,1-26-16,25 26 15,-25-25-15,25-1 0,-25 1 16,25 25-16,-25-26 16,0-25-16,25 25 0,-25 0 15,-26 1-15,0-1 0,0 0 16,0 1-16,-26-1 15,26 0-15,-51 1 0,25 25 16,0-26-16,-25 26 16,0 26-16,-1-26 15,27 25-15,-1 1 0,0 0 16,1-1-16,-1 27 16,26-27-16,0 27 0,0-27 15,0 1-15,26 25 0,-1-25 16,1-26-16,0 25 15,25-25-15,0 0 16,-25-25-16,25-1 16,-25 1-16,25-1 0,-25-25 15,25-1-15,-25 1 0,-26 0 16,0-1-16,0 1 16,0-26-16,-26 26 0,1-1 15,-1-25-15,0 26 16,-25 0-16,25 25 0,1 26 15,25 51 1,25 1-16,1 25 16,77 77-1,-26-52-15,-26 1 16,26 0-16,-26-26 0,26 25 0,-26 1 16</inkml:trace>
  <inkml:trace contextRef="#ctx0" brushRef="#br0" timeOffset="21341">4929 11807 0,'-26'-51'0,"26"0"0,0-1 15,-26 1-15,26 0 16,0-52-16,26 52 15,-26 25-15,26 1 0,-1 25 16,1 0-16,0 25 0,-1 27 16,1-1-16,0 0 15,-1 26-15,1 0 0,0 26 16,-1-26-16,1 0 16,0 0-16,-26 0 0,25-26 15,-25 0-15,26-25 0,-26 25 16,0-25-16,0-52 31,25 1-15,1-1-16,0 0 0,-26-25 15,51 51-15,-25-26 0,25 1 16,0-1-16,26 0 16,0 1-16,0 25 0,26-26 15,-26 0-15,0 26 16,0-25-16,-26-1 0,26 0 15,-26 1-15,-25-1 0,0 0 16,-1 1-16,-25-27 16,0 27-16,0-1 0,0-25 15,-25 0-15,-1 25 16,-25-25-16,25-1 16,-25 27-16,25-27 0,-25 27 0,0 25 15,25 0-15,-25 0 16,25 25-16,-25 1 0,25 25 15,0 1-15,1-1 16,25-25-16,0 25 0,0 0 16,0-25-16,0 25 0,25-25 15,1-1-15,0-25 16,-1 26-16,1-26 0,25 0 16,-25-26-16,25 26 15,-25-25-15,0-1 16,-1-25-16,1 25 0,-1 0 0,-25-25 15,0 0-15,0 25 16,0 1-16,0-1 0,0 0 16,0 1-16,0 50 15,0 1-15,26 0 16,0 51 0,-1-26-16,1-26 0,0 27 15,25-27-15,-25 1 0,-1 0 16,1-26-16</inkml:trace>
  <inkml:trace contextRef="#ctx0" brushRef="#br0" timeOffset="21707">6494 11423 0,'-26'-52'0,"26"27"0,-26 25 15,26-26-15,0 0 16,26 52-1,0 0 1,-1-1-16,1 27 16,0-27-16,-1 1 0,1 0 15,0 25-15,-1-25 16,-25-1-16,0-50 31,0-1-31,0 0 0,0 1 16,0-27-16,0 27 15,0-27-15,26 27 0,-26-1 16,26-25 0,-1 51-16,1 0 15,0 25-15,-1-25 0,1 26 0,0 0 16,-1-1-16,1 1 16,0 0-16,-1-1 0,1-25 15,-1 0 1</inkml:trace>
  <inkml:trace contextRef="#ctx0" brushRef="#br0" timeOffset="22158">7392 11140 0,'25'-25'0,"1"-1"16,-26-25-16,0 25 0,0 0 16,0 1-16,0-1 0,-26 0 15,1 1-15,-1 25 16,0-26-16,-25 26 0,25 0 15,1 0-15,-27 26 16,27-1-16,-27 1 0,27 25 16,-1-25-16,26 25 15,0 1-15,0-27 0,26 27 16,-26-27-16,51 1 0,-25 0 16,25-26-16,-25 25 15,25-25-15,0 0 0,1-25 16,-27 25-16,27-26 0,-27-25 15,1 25-15,-26-25 16,0 25-16,0-25 0,0-1 16,0 1-16,-26-77 15,1 51-15,-1 26 16,0-1-16,1 1 0,-1 0 16,0 25-16,26 0 15,0 52-15,0 0 16,26 25-16,0 0 15,-1 1-15,1 24 16,0-24-16,-1 25 0,1-26 0,25 0 16,-25 1-16,25-1 15,1-25-15,-27-1 0</inkml:trace>
  <inkml:trace contextRef="#ctx0" brushRef="#br0" timeOffset="22711">7982 10781 0,'-26'-26'0,"0"26"0,1-25 16,25-1-16,-26 26 15,26-25 1,0-1-16,26 26 0,-26 26 16,25-26-16,1 25 0,0 1 15,-1-1-15,1 27 0,0-27 16,-26 1-16,25 0 15,1-1-15,-26 1 16,0 0-16,26-26 0,-26-26 16,0 0-1,-26 1 1,26-27-16,0 27 0,-26-27 16,26 1-16,0 26 0,-25-27 15,25 27-15,0-1 16,0 0-16,25 26 0,1 0 15,0 26-15,-1 0 16,1-1-16,0 27 16,-1-27-16,1 1 0,0-1 15,-1-25 1,1-25 0,-26-1-1,26-76 1,-1 76-16,-25 0 15,26 1 1,0-1-16,-1 26 16,1 26-16,0-1 15,-1 1-15,-25 0 16,26-1-16,0 1 0,-1 0 16,1-1-16,0-25 15,-1 0-15,1 0 0,-1 0 16</inkml:trace>
  <inkml:trace contextRef="#ctx0" brushRef="#br0" timeOffset="23092">8957 10448 0,'0'-26'0,"0"-25"15,0 25-15,0-25 16,-26 25-16,0 0 0,1 26 16,-1 0-16,0 0 15,1 0-15,-1 0 0,0 26 16,1 0-16,-1-1 0,26 27 15,0-27 1,0 27-16,0-27 16,26 1-16,-1 0 0,-25-1 15,26-25-15,0 0 0,-1 0 16,1 0 0,-26-25-16,26-1 0,-1 0 15,-25 1-15,26-27 16,-26 27-1,26 50 1,-1 1 0,1 0-16,0-1 15,-1 1-15,27-26 0,-27 26 16,1-26-16,0 0 16,-1 0-16,1 0 0,0-26 15,-1 0-15,-25 1 0,0-1 16,0 0-16</inkml:trace>
  <inkml:trace contextRef="#ctx0" brushRef="#br0" timeOffset="23280">9034 9883 0,'-26'-25'0,"26"-1"16,-26 0-16,26 52 16,26 0-16,0 50 15,25 1 1,-25-25-16,-1-1 15,1 0-15,0-25 16,-1 25-16,1-25 16,0-26-16,-1 0 15</inkml:trace>
  <inkml:trace contextRef="#ctx0" brushRef="#br0" timeOffset="23639">9342 10063 0,'0'-52'0,"0"1"16,0 25-16,25 1 0,-25-1 15,26 26-15,0 0 16,-26 51 0,0-25-16,0 0 15,0 25-15,-26 26 16,0-26-16,1-25 0,-1 0 16,0-1-16,26 1 15,-25-26-15,-1 0 0,26-26 16,-26 1-1,26-1-15,26 0 0,0 1 16,-26-1-16,51 0 0,-25 1 16,76 25-1,-50 25-15,-1-25 0,0 26 16,0 0-16,1-1 0,-1 1 16,-25 0-16,-1-26 15,1 25-15,0-25 0,-1 0 16,1 0-16,-26-25 15,0-1 1,0 0 0</inkml:trace>
  <inkml:trace contextRef="#ctx0" brushRef="#br0" timeOffset="24653">6827 12731 0,'26'-26'16,"-26"1"-16,0-1 15,0 0-15,0 1 0,0-1 16,0 0-16,-26 26 15,1 0-15,-27 26 16,27 0-16,-27-1 0,27 27 16,-1 25-16,-25 0 15,51 25-15,-26-25 0,26 0 16,0 26-16,26-52 16,-1 26-16,27-26 0,-1-25 15,0 0-15,26-26 0,0 0 16,0-26-16,26 0 15,-26-25-15,0 25 0,-26-25 16,0-26-16,1 26 16,-27 0-16,-25-1 0,0 1 15,-25 0-15,-1 25 0,0 0 16,-25 1-16,25-1 16,1 26-16,-1 0 0,26 26 15,0-1-15,0 1 16,0 0-16,26-1 15,-26 1-15,25 0 0,1-1 16,0 1-16,25 0 16,-25-1-16,-1 1 0,1-26 15</inkml:trace>
  <inkml:trace contextRef="#ctx0" brushRef="#br0" timeOffset="24820">7263 12577 0,'0'26'47</inkml:trace>
  <inkml:trace contextRef="#ctx0" brushRef="#br0" timeOffset="25091">7494 12346 0,'-25'-25'0,"-1"-1"15,52 26 17,-1 26-32,-25 25 15,26-25-15,25 25 0,-25 0 16,25 0-16,-25 26 0,25-25 16,-25 25-16,25-26 15,-25 0-15,-1 1 0,1-1 16,-26-25-16</inkml:trace>
  <inkml:trace contextRef="#ctx0" brushRef="#br0" timeOffset="25726">7725 12859 0,'-25'-25'0,"-1"-1"16,-25-25-16,25 25 16,0 0-16,1 1 15,25-1-15,25 26 16,1 0-16,0-26 15,-1 26-15,27-25 0,-1 25 16,26-26-16,-26 26 0,0-26 16,1 1-16,-1-1 15,0 0-15,-25 26 0,0-25 16,-1-1-16,-25 1 16,-25-1-1,-1 26-15,0 0 16,26 26-16,-25-26 15,25 25-15,0 1 16,25-1 0,1-25-16,0 0 0,-1 0 15,1 0-15,0 0 0,-1 0 16,1 0-16,0-25 16,-26-1-16,25 1 0,1-1 15,0 0-15,-26 1 16,25-1-16,-25 0 0,26-25 15,-26 25-15,26 1 0,-26-1 16,25 52 0,1 25-16,-26-25 15,51 51-15,-25 0 16,25-1-16,1 27 0,-1 0 16,26-1-16,-26 1 0,0-26 15,-25 0-15,0 0 16,-1 26-16,-50-78 15,-1-25-15,0 0 16,-25 0-16,0-25 0,-52-78 16,52 52-1,25-52-15,1 26 0,25-26 16,25 26-16,1-25 0,0 25 16,25 0-16,0 26 15,26 25-15,-26 0 0,1 26 16,-27 0-16,1 26 0,-26 0 15</inkml:trace>
  <inkml:trace contextRef="#ctx0" brushRef="#br0" timeOffset="26206">7571 14630 0,'-51'-103'15,"51"77"-15,26 52 16,-1 25 0,1 1-16,25-1 0,-25 26 15,25 0-15,1 0 0,-1 0 16,0 0-16,0 0 16,1-26-16,-27 0 0,1-25 15,0 25-15</inkml:trace>
  <inkml:trace contextRef="#ctx0" brushRef="#br0" timeOffset="26494">7674 14938 0,'-128'-154'16,"76"51"-16,1 26 0,25 0 0,-25 0 15,51 26-15,0-26 16,0 25-16,26 27 0,25-27 15,0 27-15,1-26 16,25 51-16,0-26 0,0 0 16,25 26-16,-25 0 0,0 26 15,-26 0-15,1 25 16,-27 0-16,1 26 0,-26 0 16,-26 0-16,-25 26 15,0-26-15,-1 0 0,1 0 16,0 0-16,-1-26 0,1-25 15,26-1-15,25 1 16</inkml:trace>
  <inkml:trace contextRef="#ctx0" brushRef="#br0" timeOffset="27170">8418 14450 0,'0'-26'0,"-26"1"15,1 25 1,-1 0-16,26 25 16,-26 1-1,26 25-15,0 1 0,0-1 16,26-25-16,-26 25 0,26 0 16,-26 1-16,25-27 15,1 1-15,0 0 16,-1-26-16,27 0 0,-27-26 15,1 0-15,25 1 0,-25-27 16,25 27-16,-25-27 0,-26 1 16,0 0-16,0-1 15,-26-25 1,-25 52-16,25-1 0,1 0 16,-1 26-16,-25-25 0,25 25 15,0 0-15,26 25 31,26-25-15,0 0-16,-1 0 16,52-25-16,-25-1 0,-27 0 15,26 26-15,1-51 0,-1 25 16,-25 1-16,-1-1 16,1 1-16,0-1 0,-26 0 15,-26 1 1,0 25-16,1 0 0,-27 25 15,27-25-15,-27 26 0,27 0 16,-1-1-16,1-25 16,25 26-16,0-1 0,0 1 15,25 0-15,26-26 16,-25 25-16,25 1 0,26-26 16,-25 26-16,-1-1 0,0-25 15,26 77 1,-77-51-16,0 0 15,0-1-15,-25 1 16,-1 0-16,0-1 0,1-25 16,-1 0-16,0 0 0,1-25 15,-1-1-15,26 0 16,0-25-16</inkml:trace>
  <inkml:trace contextRef="#ctx0" brushRef="#br0" timeOffset="27372">8957 13860 0,'0'-51'15,"0"25"-15,0 0 16,0 1-16,0 50 16,0 1-1,25 0-15,1 51 16,25-26-16,-25 0 0,25-25 16,1 25-16,-1 1 15,0-1-15,1 0 0,-1-25 16,-25 25-16,-1-25 0,1-1 15,0 1-15,-26 0 16</inkml:trace>
  <inkml:trace contextRef="#ctx0" brushRef="#br0" timeOffset="28068">9393 14296 0,'-26'-26'0,"1"1"16,-27-1-16,27-25 15,25 25-15,25 1 16,1-1-1,25 0-15,1 1 0,-1-1 16,26 0-16,25 1 0,1-1 16,-26-25-16,26 25 15,-26 0-15,0 1 0,-26-27 16,-25 27-16,-1-1 16,-25 0-16,-25 1 0,-1 25 15,-25-26-15,-26 26 0,25 0 16,-25 0-16,26 0 15,0 26-15,-1-26 0,-25 77 16,52-52 0,25 27-16,0-1 0,25-25 15,1 25-15,0-25 0,-1 25 16,27-25-16,-27-26 16,27 25-16,-1-25 0,0 0 15,1 0-15,-27-25 16,27 25-16,-27-26 0,27 0 15,-27 1-15,-25-1 0,26-25 16,-26 25 0,0 0-16,-26 26 0,26-25 15,0-1-15,-25 26 16,25 26-16,25-1 16,1 1-1,0 0-15,-1-1 0,1 1 16,25 0-16,-25-26 0,25 25 15,-25-25-15,25 0 16,-25 0-16,25-25 0,-25-1 16,25-25-16,0 25 0,1-77 15,-27 52 1,1-26-16,-26 0 0,0 0 16,-26 0-16,1-26 15,-27 27-15,1-27 0,0 26 16,-1 0-16,-25 26 0,26 25 15,0 0-15,25 26 16,1 26-16,-1 25 0,26 1 16,0 25-16,26 0 15,25 0-15,-26 25 0,52 1 16,-25-26-16,25 25 0,-26-25 16,26 0-16,-26 0 15</inkml:trace>
  <inkml:trace contextRef="#ctx0" brushRef="#br0" timeOffset="29525">9034 16169 0,'25'-26'0,"1"1"0,-26-1 16,26-25-16,-26 25 16,0-25-16,0 25 0,0-25 15,0-1-15,-26 27 16,0-1-16,1 1 0,-78-1 15,52 26 1,-1 26-16,1-1 0,0 26 16,0 1-16,-1-1 0,27 26 15,-1 0-15,26 0 16,0 0-16,26 0 0,-1 26 16,1-26-16,25-26 0,0 26 15,26-26-15,-25-25 16,25 25-16,0-51 0,-26 26 15,26-26-15,0-26 16,0 0-16,0 1 0,-26-26 16,1-1-16,-1 1 0,0 0 15,-25-26-15,-1 0 16,1 25-16,-26-76 16,-51 51-1,25 51-15,0 26 0,1-25 16,-1 25-16,1 0 0,-1 25 15,0-25-15,1 26 16,25 0-16,-26 25 0,26-25 16,0 25-16,0 0 15,26-25-15,-26 25 0,25-25 16,1 25-16,0-51 0,-1 26 16,26-26-16,-25 0 15,25 0-15,-25-26 0,25 1 16,1-1-16,-1 0 0,-25-25 15,25 0-15,-25-1 16,-26 27-16,0-27 0,0 1 16,0 0-16,-52 25 15,27 0-15,-27 1 0,1-1 16,0 26-16,25 0 0,-25 0 16,25 0-16,0 26 15,1-1-15,-1-25 16,26 26-16,0 0 0,0-1 15,0 1-15,26 0 16,-1-26-16,1 0 16,0 0-16,-1 0 0,27-26 15,-27 26-15,27-26 0,-27 1 16,1-1-16,0 0 16,-1 1-16,1-1 0,0 0 15,-1 1-15,-25-1 0,0 0 16,0 1-16,26 25 15,-26 25 17,26-25-17,-1 26-15,1 0 16,25-26 0,1 0-16,-27-26 15,1 26-15,0-26 16,-1 26-1,-25-25-15,0-1 16,0 52 31,26-26-31,-26 25-16,26-25 0,-1 26 15,1 0-15,-1-1 16,1 1-16,0-26 0,-1 26 15,1-26-15,25 0 16,-25 0-16,0-26 0,25 26 16,-25-26-16,-1 1 0,1-1 15,0 0-15,-1 1 16,-25-26-16,0 25 0,0 0 16,0 1-16,-25-1 15,-1 0-15,26 1 0,-26-1 16,1 26-16,25-26 0,-26 26 15,52 0 32,-26 26-47</inkml:trace>
  <inkml:trace contextRef="#ctx0" brushRef="#br0" timeOffset="30804">10881 15528 0,'0'-26'15,"0"0"-15,0 1 31,0-1-15,0 0 31,0 52 47,0 0-47,26-26-16,-52 0 172,26-26-156,26 26 15,-26 26-46,25-26-16,-25 25 0,26-25 16,0 26-16,-26 0 0,25-1 15,1 1-15,0 0 0,-1-1 16,-25 1-16,26-26 15,-26 26-15,0-1 16,0 1 0,0-52 15,0 1-31,0-1 16,0-25-16,0 25 15,0-25-15,0-1 0,0 1 16,0 0-16,0-1 15,26-25 1,-26 52-16,25 25 0,1 25 16,0 1-16,-26 0 15,25 25-15,1-25 0,-1 25 16,27 0-16,-27-25 16,1 25-16,0-25 0,-1-26 15,1 26-15,0-26 0,-1 0 16,1-26-16,0 0 15,-1 1-15,-25-1 0,26 0 16,-26-25-16,0 0 16,0-1-16,0 1 0,0 0 15,-26-26-15,-25 25 16,25-25-16,-25 1 16,25 24-16,-25 1 0,25 0 0,1 25 15,-1 0-15,0 26 16,26 26-16,0 25 0,0 1 15,0 25-15,26-26 0,0 26 16,-1 0-16,1 0 16,77 51-1,-78-77-15,27 1 0,-1-1 16,-25-25-16,-1-1 0,1-25 16</inkml:trace>
  <inkml:trace contextRef="#ctx0" brushRef="#br0" timeOffset="31666">11625 15399 0,'-26'-25'16,"1"-1"-16,-1 0 0,0 1 16,1-1-16,25 0 0,-26 1 15,26-1-15,0 0 16,26 1-16,-1-1 0,1 0 16,0 1-16,25-1 15,0 26-15,-25 0 0,25 0 16,1 0-16,-1 26 15,26 51-15,-51-52 16,-1 1-16,1 25 0,0-25 16,-26 0-16,0-1 0,0 1 15,-26-26 1,26-26 0,-26 26-16,1-25 15,25-1-15,-26 0 0,26-25 16,-26 0-16,26-1 0,0 1 15,0 0-15,0 0 16,26-1-16,0 27 0,25-1 16,-25 0-16,-1 1 15,26 25-15,-25-26 0,0 26 16,-1 0 0,-25 26-16,0-1 15,0 1-15,0 0 16,0-1-1,0 1-15,26 0 0,0-1 16,-26 1-16,25-1 16,1-25-16,0 26 15,-1-26-15,1 0 0,0-26 16,-1 26-16,1-25 16,0-1-16,-1 1 0,1-27 15,0 1-15,-1 25 0,1-51 16,0 26-16,-26 0 15,25-1-15,-25 27 0,0-27 16,0 27-16,-25 25 16,-1 25-16,26 1 15,0 25-15,0 1 0,0-1 16,0 26-16,26-26 16,-1 26-16,1-25 0,0-1 15,25 0-15,-25 0 16,-1 1-16,1-27 0,0 1 15,-1 0-15,1-1 16,-1 27-16,-25-27 0,26 1 16,-26 0-16,0 25 0,0-25 15,0-1-15,0 1 16,-26-26 0,1 0-16,-1-26 15,1-25-15,-1 25 16,-25-51-16,25 26 0,0-26 15,-25-26-15,25 26 0,26-25 16,-25-1-16,25 26 16,0 26-16,25 0 0,1 25 15,0 0-15,-1 52 16,1 0-16</inkml:trace>
  <inkml:trace contextRef="#ctx0" brushRef="#br0" timeOffset="36038">9188 6420 0,'-26'0'0,"26"-26"0,0 0 32,26 26-32,-1 0 15,1-25-15,25-1 16,1 0-16,102-25 16,-52 25-16,1-25 15,-1 25-15,1-25 0,0 25 16,-26 1-16,0-1 0,0 0 15,-52 1-15,1 25 16,-52 0 0,1 0-16,-27 25 15,1-25-15,25 0 16</inkml:trace>
  <inkml:trace contextRef="#ctx0" brushRef="#br0" timeOffset="36315">10727 5624 0,'0'-25'15,"0"-1"-15,26 26 16,-1 0-1,1 26-15,0-1 16,-1 1-16,1 51 16,0-26-16,-26 0 15,25-25-15,-25 25 0,26 1 16,-26-27-16,26 1 16,-26 0-16,0-1 0</inkml:trace>
  <inkml:trace contextRef="#ctx0" brushRef="#br0" timeOffset="36656">11266 5393 0,'-26'-25'0,"26"-1"16,-25 26-16,-1 26 15,26-1 1,0 27-16,0-1 0,0 0 15,0 1-15,51 24 16,-25-50-16,-1 25 16,1-51-16,0 26 0,25-26 15,-25 0-15,25 0 0,0-26 16,-25 1-16,0-1 16,25 0-16,-51 1 0,26-26 15,-26 25-15,0-25 16,0 25-16,0-25 0,-26 25 15,-25 0-15,25 1 16,0-1-16,-25 0 0,25 1 16,1-1-16,-1 26 15,0 0-15</inkml:trace>
  <inkml:trace contextRef="#ctx0" brushRef="#br0" timeOffset="36981">12087 4521 0,'0'-77'0,"-26"0"16,1 0-16,-1 26 0,-25-1 16,-1 1-16,1 51 15,0 0-15,-1 51 0,1-25 16,0 25-16,25 26 15,0 0-15,26 26 0,0 0 16,26-1-16,25 1 0,26-1 16,0 1-16,0 0 15,0 25-15,26-25 0,-26 25 16,25-25-16,-25 25 0,-25-26 16,25 1-16,-26 0 15,0-26-15,-25 0 0,0-26 16,-26-25-16,0-1 15</inkml:trace>
  <inkml:trace contextRef="#ctx0" brushRef="#br0" timeOffset="37306">12061 5522 0,'-25'-26'15,"-1"0"-15,26 1 16,0-1-16,26 0 15,-1 26-15,26-25 0,26-1 16,0 0 0,-25 1-16,-27-1 15,27 26-15,-52-26 16,25 26-16,-25-25 0,0-1 16,26 52 30,0-26-30,-1 25-16,1 1 16,0-26-16,-26 26 15,25-1-15,1 1 0,-26 0 16,26-1-16,-26 1 0,25 0 16</inkml:trace>
  <inkml:trace contextRef="#ctx0" brushRef="#br0" timeOffset="37465">12446 4983 0,'-51'-52'0,"25"1"16,-25 25-16,25-25 0,26 26 16,-26-1-16,52 26 15,0 26 1,-1-26-16</inkml:trace>
  <inkml:trace contextRef="#ctx0" brushRef="#br0" timeOffset="38059">12703 5008 0,'0'26'0,"0"0"15,25-26 16,27-26-15,-27 26-16,1-26 0,0 26 16,-1 0-16,1-25 15,-1 25-15,1-26 16,0 0 0,-26 1-16,-26 25 15,26-26-15,-26 0 0,1 26 16,-1-25-16,1 25 15,-1 0-15,0 0 0,1 0 16,-27 0-16,27 25 16,-1 27-16,0-27 15,26 27-15,0-27 0,26 27 16,0-27-16,-1 27 16,1-27-16,25 1 0,1 0 15,-1-1-15,-26-25 16,27 0-16,-1 0 15,0-25-15,1 25 0,-1-26 0,0-25 16,-25 25-16,0-25 16,-1 25-16,1-25 0,-26-1 15,-26 1-15,1 0 0,-1 0 16,0-1-16,-25 1 16,25 0-16,-25 25 0,25-25 15,1 25-15,-1 0 16,26 52-1,26 25-15,-1-25 16,1 25-16,0 1 0,25 76 16,0-77-16,-25 0 15,0 1-15,-1-1 16,1-25-16,0-1 0,-1 1 16,-25 0-16</inkml:trace>
  <inkml:trace contextRef="#ctx0" brushRef="#br0" timeOffset="38545">13831 4829 0,'0'-26'15,"0"1"-15,0-1 16,0-25-16,0 25 0,-25-25 16,-1 25-16,1 0 15,-1-25-15,0 25 0,1 26 16,-1 0-16,0 0 0,1 0 15,-1 26-15,0 0 16,1 25-16,25 26 16,0-26-16,0 1 15,25-1-15,1-26 0,-26 27 16,26-27-16,-1-25 16,1 26-16,0-26 0,-1 0 15,27 0-15,-27-26 0,1 26 16,-1-51-16,1 25 0,0 1 15,-1-26-15,1-1 16,-26 1-16,0-26 0,0 0 16,0 0-16,0-26 15,-51-51 1,25 52-16,0 50 0,1 1 16,-1 0-16,26 25 0,-25 26 15,25 52 1,0-27-16,25 26 0,1 26 15,-1-25-15,27 25 0,-27 0 16,78 77 0,-77-77-16,25-26 0,-25 0 15,25-25-15,-25 0 0,-1-1 16,1 1-16</inkml:trace>
  <inkml:trace contextRef="#ctx0" brushRef="#br0" timeOffset="39043">14422 4162 0,'0'-77'16,"0"25"-16,0 1 0,0 26 15,0-1-15,0 0 16,-26 26-16,0 0 16,-25 0-1,25 26-15,-25 0 0,25-1 16,1 1-16,-1-1 0,0 1 15,26 0-15,0-1 0,52 1 16,-27 0-16,1-1 16,102 1-1,-76 0-15,-1-26 0,26 25 16,-26-25-16,-25 26 0,25 0 16,-51-1-16,26-25 15,-26 26-15,-26 0 0,26-1 16,-26 1-16,1-26 0,-1 26 15,-25-26-15,25 0 16,1 0-16,-1-26 16,26 0-16,-26-51 15,26 26-15,0 0 16,-25-1-16,25 1 0,0 0 16,0-1-16,-26 27 15,26-1-15,0 1 0,-26 50 16,26 1-16,0 25 15,-25 0-15,25 26 16,0 0-16,0 0 0,0 0 16,0 0-16,25 0 15,-25 0-15,26 0 0,0-25 16,-26-27-16</inkml:trace>
  <inkml:trace contextRef="#ctx0" brushRef="#br0" timeOffset="40875">19502 1853 0,'0'-52'16,"-26"27"-16,-25-52 0,25 51 16,-25-51-16,51 51 15,-26 1-15,-25 25 0,25 25 32,26 27-32,0-1 0,0 26 15,0 26-15,26 25 0,-26 26 16,51 25-16,-25 27 15,25 25-15,0 0 0,1 25 16,25 1-16,-26 25 16,26 0-16,-26 0 0,0 1 15,1-1-15,-27 0 0,27 0 16,-27-25-16,1-1 16,0 232-1,-1-283-15,1 0 0,0 1 16,-1-27-16,1 1 0,-26-26 15,26 25-15,-26-25 0,25-25 16,-25 24-16,0-50 16,-25 128-16,25-128 15,0-26-15,-26 0 16,26 0-16,0 0 0,0-26 16,0 0-16,26 26 0,-1-26 15,-25-25-15,26 25 16,0 1-16,-1-1 15,1-25-15,0-26 16,-1-26-16</inkml:trace>
  <inkml:trace contextRef="#ctx0" brushRef="#br0" timeOffset="41333">19065 2084 0,'0'-52'0,"0"27"15,26-27-15,25 27 16,1-27-16,25 27 0,51-1 16,26 0-16,25 1 0,52-1 15,52-25-15,50 25 0,78 0 16,50-25-16,27 25 15,76-25-15,26 0 0,52-26 16,25 26-16,0-1 0,26-25 16,-26 26-16,0-26 15,-51 26-15,-26-1 0,-51 27 16,-52-1-16,-76 0 16,-52 26-16,-51 0 0,-52 26 15,-76 0-15,-78-1 0</inkml:trace>
  <inkml:trace contextRef="#ctx0" brushRef="#br0" timeOffset="42693">20092 9062 0,'-26'-25'15,"0"25"1,26 25 0,0 52-16,0 0 0,26 26 15,0 51-15,-1 0 16,27 25-16,-27 26 0,27 1 15,-27 25-15,27 0 16,-1-1-16,-25 1 0,25 26 16,-25-26-16,25 25 0,-26-25 15,1 0-15,0 26 16,-1-26-16,-25 0 0,26-1 16,0 1-16,-26 0 0,25 0 15,1-26-15,-26 26 16,26-25-16,-26-1 0,0-26 15,0 1-15,0 0 16,0-26-16,0-26 0,0 0 16,0 0-16,0-25 0,0 0 15,0-26-15,0 0 16,0-26-16,0 0 0,0-25 16,0 0-16,0-1 0,0 1 15,0-52 16,25 26-31,-25-25 0,26 25 16,0-26-16,-1 0 0,1 1 16,25 25-16,1-26 0,-1 0 15,26 26-15,0-25 16,26 25-16,25-26 0,26 26 16,51 0-16,26-26 15,25 26-15,52 0 0,52 0 16,50 0-16,1 0 0,76 26 15,1 0-15,-1-1 16,52 1-16,-26 0 0,26-1 16,-1 1-16,1 0 15,0-1-15,0-25 0,-26 0 16,-26 0-16,-25 0 0,-26-25 16,-51-1-16,-26-25 15</inkml:trace>
  <inkml:trace contextRef="#ctx0" brushRef="#br0" timeOffset="43901">21323 2622 0,'0'-25'0,"0"-1"0,-25 26 32,-1 26-32,26-1 15,0 1-15,0 25 0,0 1 16,0-1-16,26 26 15,-1 77-15,1-103 16,-26 26-16,26-26 16,-26 26-16,0-51 0,0 25 15,25-25-15</inkml:trace>
  <inkml:trace contextRef="#ctx0" brushRef="#br0" timeOffset="44234">20964 2776 0,'-128'-179'15,"51"76"-15,25 26 16,1-26-16,0 27 0,51-1 16,0 0-16,25 25 0,27 1 15,50 0-15,1 25 16,25 0-16,26 26 0,26 0 15,-1 0-15,-25 26 0,26 0 16,-26 25-16,-51 0 16,-1 1-16,-25 25 0,-51 0 15,-52-1-15,-25 1 16,0 26-16,-52-26 0,0-26 16,-25 26-16,25-25 15,-25-1-15,25-25 0,26-1 16,26 1-16,0-26 0,25 0 15</inkml:trace>
  <inkml:trace contextRef="#ctx0" brushRef="#br0" timeOffset="44646">22272 2828 0,'-25'0'0,"-1"25"0,1-25 16,-1 0-16,0 0 16,52 0 31,0 0-47,-1 0 15,26-25-15,-25 25 0,25 0 16,-25 0-16,0-26 15,-1 26-15,1-26 0,-26 1 16,0-1 0,-26 26-16,-25-51 15,0 51 1,25 0-16,-25 0 0,0 0 16,25 0-16,-25 0 0,25 51 15,0 0 1,26-25-16,0 25 0,26 1 15,0-1-15,-1 0 0,27 1 16,-1-1-16,0-26 16,0 1-16,1 0 0,-1-26 15</inkml:trace>
  <inkml:trace contextRef="#ctx0" brushRef="#br0" timeOffset="44961">22683 2776 0,'-26'-25'16,"1"-1"-16,25 0 0,-26 1 16,26-1-16,26 26 15,-1 26 1,27-1-16,-27 1 0,52 25 16,-25 1-1,-27-27-15,1 1 0,0 0 16,-1-1-16,-25 1 0,0 0 15,-25-26 1,-1 0-16,0 0 16,1-26-16,-1 0 15,26-25-15,0 25 16,0-25-16,0 0 0,26-1 16,-26 1-16,51 0 15,0-26-15,-25 51 16</inkml:trace>
  <inkml:trace contextRef="#ctx0" brushRef="#br0" timeOffset="45344">23530 2597 0,'25'-26'15,"-25"0"-15,26 1 16,-26-1-1,0 0-15,0 1 0,-26-1 16,1 26-16,-1-26 16,0 26-16,1 0 15,-1 0-15,0 26 0,1 0 16,-1-1-16,26 1 0,0 0 16,0-1-16,0 27 15,26-27-15,25 1 0,-25 0 16,25-1-16,52 27 15,-78-27-15,27 1 16,-27-26-16,-25 26 0,0-1 16,0 1-16,0 0 15,-25-26-15,-27 25 0,1 1 16,0 0-16,-1-26 16,1 25-16,25-25 0,-25 0 15,25 0-15,1-25 16,25-1-16,0 0 0</inkml:trace>
  <inkml:trace contextRef="#ctx0" brushRef="#br0" timeOffset="46097">24120 2520 0,'0'-26'16,"-26"0"-1,0 26-15,1 0 16,-1 0-16,-25 26 16,51 0-16,-26 25 15,26-25-15,-25 25 16,25 0-16,0-25 0,0 25 16,0 1-16,25-27 0,-25 27 15,26-27-15,-1-25 16,27 26-16,-27-26 0,27 0 15,-27-26-15,27 26 16,-27-25-16,1-1 0,0 0 16,-1 1-16,-25-1 0,0 0 15,-25-25-15,-1 25 16,26 1-16,-26-1 0,-25 0 16,25-25-16,1 25 15,-1 1-15,0-1 0,1 0 16,25 1-1,25 25 1,1 0-16,0 0 16,-1 0-16,1 0 0,25 0 15,-25 0-15,25 0 16,-25 0-16,25 25 0,-25-25 16,25 0-16,-25 26 15,25-26-15,-25 26 0,0 25 16,25-25-16,-25 25 15,-1-25-15,1 76 16,-26-76-16,26 0 0,-26 25 16,0-25-16,-26-1 15,0-25 1,26-25 0,0-27-1,0 27-15,0-27 16,26 27-16,0-27 0,-1-25 15,1 26-15,-1 0 0,1 25 16,0-25-16,-1 25 0,27 26 16,-27 0-16,1 0 15,0 26-15,-1 25 0,1-25 16,0 25-16,-1 0 16,1 1-16,-26-27 0,26 27 15,-1-27-15,-25 27 0,26-27 16,0-25-16</inkml:trace>
  <inkml:trace contextRef="#ctx0" brushRef="#br0" timeOffset="46728">25685 2494 0,'25'-26'0,"-25"-25"15,0 25-15,0 1 16,0-1-16,0 0 0,-25 1 15,-1 25-15,0 0 0,1 0 16,-1 25-16,1 1 16,-1 0-16,0-1 0,1 27 15,25-27-15,-26 1 16,26 25-16,0-25 0,26 0 16,-26-1-16,25 1 0,1 0 15,0-26-15,-1 25 16,1-25-16,-1 0 0,1 0 15,0-25-15,-1-1 16,1 26-16,-26-26 0,26 1 16,-26-1-16,0 0 0,0 1 15,0-1-15,0 0 16,0 1 0,0 50-1,0 1-15,25 0 16,-25-1-16,26 1 0,0 0 15,-26-1-15,25 1 16,1-26-16,0 26 0,-1-26 16,27 25-16,-27-25 0,1 0 15,25-25-15,-25-1 16,0 0-16,25 1 0,-25-27 16,-1 1-16,1 0 15,-26-1-15,0-25 0,0 26 16,-26-26-16,26 0 15,-25 0-15,-1 0 0,0 26 16,1-26-16,-1 26 0,26 25 16,-26 0-16,26 52 15,0 25-15,0 1 16,0 25-16,26 0 16,-26 25-16,26 1 0,-1-26 15,1 25-15,25-25 0,-25 0 16,0-25-16,-1-1 15,1 0-15</inkml:trace>
  <inkml:trace contextRef="#ctx0" brushRef="#br0" timeOffset="47054">27583 2032 0,'-25'-51'0,"25"25"15,-26 1-15,0-1 16,26 52-1,0-1-15,26 27 16,-26-1-16,26 0 16,-26 26-16,25 0 0,1-26 15,-26 26-15,26 0 16,-26-25-16,0-1 0,0-25 16</inkml:trace>
  <inkml:trace contextRef="#ctx0" brushRef="#br0" timeOffset="47319">27429 2263 0,'-25'-77'0,"25"0"15,0 26-15,0-26 16,0 0-16,0 26 0,25-1 16,1 1-16,0 25 15,-1 26-15,1 0 0,25 0 16,-25 52-16,25-27 0,1 27 15,-1 25-15,0-26 16,-25 26-16,25 0 0,1 0 16,-27 0-16,27 0 15,-27 0-15,1-26 0,0 0 16,-26-25-16,0 0 0,0-1 16,-26 1-16</inkml:trace>
  <inkml:trace contextRef="#ctx0" brushRef="#br0" timeOffset="47473">27686 2314 0,'-26'-51'0,"1"26"0,-1 25 15,26-26-15,26 26 32,-1 0-32,27 0 15,-27 0-15,27 0 0,-1 0 16,0-26-16,1 26 15</inkml:trace>
  <inkml:trace contextRef="#ctx0" brushRef="#br0" timeOffset="48019">28250 2032 0,'0'-25'0,"0"-1"16,0 0-16,-25 26 16,50 52 15,-25-27-16,26 27-15,-26-1 0,26 0 16,-1 1-16,-25-1 16,26 0-16,0 0 0,-1 1 15,-25-1-15,26-25 0,-26-1 16,0 1-16,0 0 16,0-52 15,0-25-31,-26 25 15,26-25-15,-25-1 0,25 1 16,0 0-16,-26 0 16,0-26-16,1 25 0,-1-50 15,0 76 1,26-25-16,0 25 0,-25 26 16,25-26-16,25 26 15,-25 26 1,26-26-16,-26 26 0,26-26 15,-26 25 1,25-25-16,-50 0 47</inkml:trace>
  <inkml:trace contextRef="#ctx0" brushRef="#br0" timeOffset="48362">28353 2212 0,'-26'0'0,"1"0"15,-1-26 1,0 26-1,1 0-15,25-25 0,-26 25 16,0 0-16,26 25 0,-25-25 16,-1 26-16,26 0 15,-25-1-15,25 1 0,-26 25 16,26 0 0,0-25-16,26 25 0,-1-25 15,1 0-15,-1-1 16,27 1-16,-1-26 0,0 0 15,-25 0-15,25 0 0</inkml:trace>
  <inkml:trace contextRef="#ctx0" brushRef="#br0" timeOffset="48948">28969 2238 0,'26'-26'16,"-26"0"-16,-26 1 16,26-1-16,-26 0 15,1-25-15,25 25 16,-26 1-16,0 25 0,1 0 15,-1 0 1,0 25-16,1 1 0,25 25 16,-26-25-16,0 25 0,26 1 15,0-27-15,0 26 16,0 1-16,0-27 0,26 1 16,-26 0-16,51-1 15,-25-25-15,0 0 16,-1-25-16,1 25 0,0-26 15,25 0-15,-25 1 16,-1-27-16,-25 1 0,26-51 16,-1 50-1,-25-25-15,0 26 0,0-26 16,0 0-16,-25 26 0,25-26 16,0 51-16,0-25 15,0 76 1,25 1-16,-25 25 0,26 26 15,0 0-15,-1 0 16,1 0-16,0 0 0,-1 0 16,1 26-16,0-52 15,-26 26-15,25 0 0,1-26 16,0 1-16,-26-27 0,25 27 16,-25-27-16</inkml:trace>
  <inkml:trace contextRef="#ctx0" brushRef="#br0" timeOffset="50247">22067 8369 0,'-25'0'0,"50"0"15,1 0-15,0 0 16,-1 26-16,-25 0 0,26 25 16,-26 0-16,26 26 15,-26 0-15,25 0 0,-25 0 16,0 26-16,26-26 15,-1 25-15,1-25 0,-26 0 16,26-25-16</inkml:trace>
  <inkml:trace contextRef="#ctx0" brushRef="#br0" timeOffset="50643">21477 8703 0,'-102'-77'0,"-1"26"0,0-26 16,26 0-16,0 0 16,0 0-16,26 0 0,25 0 15,1 0-15,25 0 16,25-26-16,1 26 0,51 0 15,0 0-15,26 0 0,25 26 16,0 25-16,52 1 16,-26 25-16,25 25 0,1 1 15,-1 25-15,-25 26 16,-25 26-16,-27 0 0,-25-1 16,-25 1-16,-27 0 0,-25-27 15,-51 27-15,0-26 16,-26 0-16,0-26 0,-26 1 15,26-1-15,-26 0 0,1-25 16,25 0-16,26-26 16,-1 0-16,1 0 0</inkml:trace>
  <inkml:trace contextRef="#ctx0" brushRef="#br0" timeOffset="52143">22529 8395 0,'0'-51'0,"0"-1"16,-26 27-16,26-27 0,-25 1 15,-27 26-15,27-27 0,-27 27 16,1 25-16,-26 0 15,0 0-15,26 25 0,-26 27 16,0-1-16,0 26 16,0 25-16,26 1 0,25 0 15,0-1-15,26 27 0,0-1 16,26-25-16,0 25 16,25-26-16,26-25 0,0 0 15,26 0-15,-1-25 0,1-27 16,-1 1-16,27-26 15,-27-26-15,1-25 0,0 0 16,-1-26-16,-25 0 16,-25-26-16,-1 0 0,-51 1 15,0-26-15,0 25 16,-51-25-16,-1 25 0,1-25 16,-26 25-16,0 26 0,-26 26 15,26 0-15,0 25 16,0 26-16,26 26 0,0-1 15,-1 26-15,27 1 16,25-1-16,0 0 0,0 1 16,25-27-16,27 27 0</inkml:trace>
  <inkml:trace contextRef="#ctx0" brushRef="#br0" timeOffset="52563">23581 8139 0,'26'-77'16,"-26"0"-16,25 0 15,-25 0-15,0 0 0,-25-26 16,-1 52-16,26-26 0,-51 51 16,25 0-16,0 26 15,-25 26-15,0 0 0,25 51 16,-25 0-16,25 25 0,0 1 16,26 25-16,0 26 15,0-26-15,26 26 0,25-25 16,1 25-16,-1-26 15,0 0-15,1 26 16,-1-26-16,0 1 0,-25-27 0,0 1 16,-1 0-16,-25-26 15,0-26-15,0 0 0,-25-25 16,-1-1-16,0-25 16,1-25-16,-1-26 0</inkml:trace>
  <inkml:trace contextRef="#ctx0" brushRef="#br0" timeOffset="52874">24043 7831 0,'-26'-52'15,"0"27"-15,1-1 16,-1 0-16,1 26 0,-1 0 15,0 0-15,26 26 0,-25 0 16,-1-1-16,0 52 16,26-25-16,0 50 0,0-25 15,0 26-15,26 25 16,-26-25-16,26 25 0,-1-25 16,1-1-16,0 27 0,-1-52 15,1 25-15,-1-25 16,1 0-16,0 0 0,-1-26 15,1 1-15,0-1 0,-26-25 16</inkml:trace>
  <inkml:trace contextRef="#ctx0" brushRef="#br0" timeOffset="53233">23555 9011 0,'-51'-26'0,"25"1"15,26-1-15,26 0 16,0 1-16,25 25 16,0-26-16,26 0 15,-25 26-15,25-25 0,25-1 16,-25 0-16,0 26 0,26-25 16,-26-1-16,-26 26 15,26-26-15,-51 26 0,-1-25 16,1 25-16,-26-26 0,0 0 15,-26 26 1,1 0-16,-1 0 16,26 26-1,26 25 1,-26-25-16,25 25 0,1 1 16,0-1-16,-1 0 15,1 1-15,0-27 0,-1 27 16,-25-27-16,26 1 15,0-1-15</inkml:trace>
  <inkml:trace contextRef="#ctx0" brushRef="#br0" timeOffset="53359">24633 8703 0,'-26'-51'0,"1"-1"0,-1 1 15,0 0-15,26 25 0,-25 0 16,25 1-16,-26 25 15</inkml:trace>
  <inkml:trace contextRef="#ctx0" brushRef="#br0" timeOffset="53619">25172 8626 0,'0'-26'15,"-26"1"1,0 25-16,-25 0 16,25 0-16,1 0 0,-1 0 15,0 25-15,1-25 16,-1 26-16,0 0 0,26 25 16,0-25-16,0 25 0,0-25 15,26 25-15,0 0 16,-1-25-16,27 0 0,-1-1 15,0 1-15,26-26 16,0 0-16</inkml:trace>
  <inkml:trace contextRef="#ctx0" brushRef="#br0" timeOffset="53979">25659 8780 0,'0'-26'16,"0"1"-16,-26-1 15,1 26-15,-1-26 16,1 26-16,-1-25 0,0 25 15,52 0 17,0 0-17,-1 0-15,1 0 0,-1 0 16,1 0-16,0 0 0,25 0 16,-25 0-16,-1-26 15,1 26-15,0-26 0,-26 1 16,0-1-16,-26 0 15,26 1-15,-26-1 16,1 26-16,-1-26 0,-25 26 16,25 0-16,0 0 15,1 0-15,-1 26 0,26 0 16,-25 51 0,25-26-16,25 0 0,-25-25 15,26 25-15,25-25 0,-25 25 16,25-25-16,0-26 15,1 0-15</inkml:trace>
  <inkml:trace contextRef="#ctx0" brushRef="#br0" timeOffset="54197">26557 8421 0,'0'-52'0,"0"27"0,-26-1 16,26 0-16,-25 1 15,-1 50 1,26 1-16,0 0 16,0 51-1,0 0-15,26-26 0,-26 0 16,25 1-16,-25-1 0,26 0 16,-26 1-16,0-27 0,0 1 15</inkml:trace>
  <inkml:trace contextRef="#ctx0" brushRef="#br0" timeOffset="54435">26531 8549 0,'-25'-77'0,"-1"-77"15,26 51 1,0 1-16,0 25 0,0 0 16,26 0-16,-1 26 0,27-1 15,-1 52 1,-25 26-16,25 25 0,0 1 15,1 25-15,-1 0 16,0 0-16,1 25 0,-1 1 16,0-26-16,-25 25 0,25-25 15,-25 0-15,-26-25 16,26-1-16,-26 0 0,0 1 16,-26-52-16</inkml:trace>
  <inkml:trace contextRef="#ctx0" brushRef="#br0" timeOffset="54593">26788 8549 0,'-26'0'0,"1"0"16,50 0 15,1 0-31,0 0 0,25 0 16,0 0-16</inkml:trace>
  <inkml:trace contextRef="#ctx0" brushRef="#br0" timeOffset="55040">27609 8395 0,'26'0'16,"-1"-26"-16,1 1 0,-26-1 16,-26-25-1,26 25-15,-25 0 0,-1 1 16,-25-1-16,25 26 15,-25 0-15,25 0 0,-25 0 16,25 26-16,-25-1 16,25 1-16,1 25 0,-1 1 15,0-27-15,26 27 0,0-1 16,0-25-16,26 25 16,-26-25-16,26-1 0,-1-25 15,26 26-15,-25-26 0,25 0 16,-25 0-16,25 0 15,1 0-15,-27-26 0,27 1 16,-27-1-16,1 0 16,0-25-16,-1 0 0,1-1 15,-26-25-15,0 0 0,0-25 16,-26 25-16,26 0 16,-25 0-16,25 26 0,-26 25 15,26 0-15,0 52 16,0 25-16,26 26 15,-1 0-15,-25 0 16,52 77-16,-27-51 16,1-26-16,0-26 0,-1 0 15,27 1-15,-27-1 16,1-25-16</inkml:trace>
  <inkml:trace contextRef="#ctx0" brushRef="#br0" timeOffset="55481">28379 8446 0,'0'-128'16,"0"102"-16,0-25 0,0 0 15,-26 25-15,0 1 16,26-1-16,-25 26 0,-1 0 16,0 0-16,-25 26 15,25-1-15,1 1 0,-26 25 16,51-25-16,-26 25 0,0-25 15,26 25-15,-25-25 16,25-1-16,0 1 0,25 0 16,1-1-16,0-25 15,-1 26-15,1-26 0,-1 0 16,27 0-16,-27 0 0,27-26 16,-27 1-16,1-1 15,25-25-15,-25-1 0,0 1 16,-1-26-16,-25 0 0,0 0 15,0-25-15,0-1 16,-25 0-16,-1 26 0,26 0 16,-26 0-16,1 52 15,25 50-15,0 27 16,0-1-16,0 26 16,0 26-16,25-1 0,1 1 15,0 0-15,-1-1 0,1 1 16,0-26-16,25 25 15</inkml:trace>
  <inkml:trace contextRef="#ctx0" brushRef="#br0" timeOffset="55630">29251 8318 0,'26'0'0,"-1"0"16,-50 0 15,-1 0-31,-25 0 16</inkml:trace>
  <inkml:trace contextRef="#ctx0" brushRef="#br0" timeOffset="57212">11830 6060 0,'-51'0'0,"0"0"0,-1 0 15,27 0-15,25 26 16,51-26-16,-25 0 15,51 0-15,0 0 0,25-26 16,1 1-16,25-27 16,0 27-16,1-1 0,-1-25 15,-25 25-15,-26 0 16,0 1-16,-1-1 0,-50 0 16,0 26-16,-1-25 15,-25-1-15</inkml:trace>
  <inkml:trace contextRef="#ctx0" brushRef="#br0" timeOffset="57850">23196 4495 0,'0'-51'16,"-26"25"-1,1 26-15,25 26 32,0 0-32,0 25 0,0-25 15,0 25-15,0 0 0,25 1 16,-25 25-16,0-26 16,26 0-16,-26 0 0,0-25 15,26 0-15,-26 25 0,25-51 16,-25 26-16,26-26 15</inkml:trace>
  <inkml:trace contextRef="#ctx0" brushRef="#br0" timeOffset="58174">23530 4726 0,'0'-51'16,"0"0"-16,0 25 0,0 0 15,-26 1-15,26-1 16,-26 26-16,26 26 15,0-1-15,0 1 0,0 25 16,0 1-16,0-1 16,26 0-16,-26 0 15,26-25-15,-1 25 0,1-25 16,0 0-16,-1-26 0,1 0 16,0 0-16,-1 0 15,1 0-15,0-26 0,-1 0 16,1 1-16,0-27 0,-26 1 15,0 26-15,0-27 16,-26 1-16,26 0 0,-26-1 16,1 27-16,-27-1 15,27-25-15,-1 51 16,0 0-16</inkml:trace>
  <inkml:trace contextRef="#ctx0" brushRef="#br0" timeOffset="58455">24428 4136 0,'-26'-51'0,"-25"-1"0,25 27 16,-25-26-16,-1 25 15,27 0-15,-27 1 0,27 25 16,-1 25-16,0 27 0,26 24 15,0 1 1,26 26-16,0 0 0,-1-1 0,27 27 16,-27-27-16,27 1 15,-27-1-15,1-25 0,0 0 16,-1 0-16,-25-25 0,0-1 16,0-25-16,0-1 15,-25 1-15</inkml:trace>
  <inkml:trace contextRef="#ctx0" brushRef="#br0" timeOffset="58748">24043 4931 0,'0'-51'15,"0"25"-15,0 1 0,25-1 16,-25 1-16,52-1 16,-27 0-16,27 26 0,-1-25 15,52-1 1,-52 26-16,0-26 0,1 26 15,-27-25-15,27-1 0,-27 26 16,1-26-16,-26 1 16,26 25-16,-26-26 0,0 0 15,0 52 17,0 0-32,0-1 15,0 1-15,0 0 0,0-1 16,0 1-16,0 0 0,0-1 15,25 1-15,-25 0 0,0-1 16</inkml:trace>
  <inkml:trace contextRef="#ctx0" brushRef="#br0" timeOffset="58920">24736 4367 0,'-26'-51'15,"26"25"-15,-26 0 16,26 1-16,-25-1 0,25 52 31,25-1-15,-25 1-16</inkml:trace>
  <inkml:trace contextRef="#ctx0" brushRef="#br0" timeOffset="59295">24915 4495 0,'26'0'16,"-1"0"15,1 0 0,0 0-31,-1 0 16,1-25-16,0 25 0,-1 0 15,1-26-15,0 0 16,-26 1 0,0-1-16,-26 0 15,26 1-15,-26-1 16,1 0-16,-1 26 0,0 0 16,1 0-16,-1 0 15,0 0-15,26 26 0,-25 0 16,25-1-16,0 27 15,0-27-15,0 27 0,0-1 16,25 0-16,1-25 0,0 0 16,-1 25-16,27-51 15,-27 26-15,27-26 0,-1 0 16,-25 0-16</inkml:trace>
  <inkml:trace contextRef="#ctx0" brushRef="#br0" timeOffset="59469">25454 4316 0,'0'-52'16,"-26"27"-16,1-27 16,25 27-16,-26-1 0,26 0 15,0 52 1,0 0-16,0-1 16,0 27-16,0-27 15,26 52-15,-26-25 0,25-1 16,-25 0-16,26 1 0</inkml:trace>
  <inkml:trace contextRef="#ctx0" brushRef="#br0" timeOffset="59906">25916 4367 0,'-26'-26'0,"0"1"0,-25-1 15,25 0-15,1 1 16,-1 25-16,0 0 0,-25 0 16,25 0-16,1 25 0,25 1 15,-26 25-15,26-25 16,-25 25-16,25-25 0,0 25 16,25-25-16,-25 0 15,26-1-15,-1 1 0,1-26 16,0 26-16,-1-26 0,1 0 15,25-26-15,-25 0 16,0 1-16,25-1 0,-25 0 16,-1-25-16,1-52 15,-26 26-15,0 0 16,0 0-16,-26 0 0,26 1 16,-25-1-16,25 25 15,-26 27-15,26-27 0,26 78 31,-26 25-31,25 26 0,1 0 16,0 26-16,-1-1 0,-25 1 16,26 0-16,0-1 15,-1 1-15</inkml:trace>
  <inkml:trace contextRef="#ctx0" brushRef="#br0" timeOffset="61089">25197 11320 0,'0'-26'15,"-25"26"-15,25-25 0,-26 25 16,26 25 0,0 1-16,0 51 15,0-26 1,26 1-16,-26-27 0,25 27 16,1-1-16,-26 0 15,26 0-15,-26-25 0,25 25 16,1-25-16</inkml:trace>
  <inkml:trace contextRef="#ctx0" brushRef="#br0" timeOffset="61437">25608 11474 0,'25'-51'0,"-25"25"15,0 0-15,-25 26 16,-1 0-16,1 0 15,25 26 1,-26 25-16,0-25 0,26 0 0,0 25 16,0-25-16,0 25 15,52 0-15,-27-25 16,1-1-16,25 1 0,-25-26 16,25 0-16,-25 0 15,25 0-15,-25-26 0,-1 1 16,1-1-16,0 0 0,-26-25 15,0 0-15,0 25 16,-26-25-16,0 0 0,1 25 16,-1 0-16,0 1 15,1 25-15,-1 0 0,0 0 16,1 25-16,25 1 0,0 0 16,0-1-16</inkml:trace>
  <inkml:trace contextRef="#ctx0" brushRef="#br0" timeOffset="61936">26557 11423 0,'26'-26'0,"-1"0"16,-25 1 0,26-1-16,-26 0 15,0-25 1,-26 25-16,26 1 16,0-1-16,-25 0 15,25 1-15,0-1 16,0-25-16,0 25 15,0-25-15,0 25 0,0-25 16,0 25-16,0-25 16,0 25-16,0 0 15,-26 26-15,26 26 16,-26 0-16,1 25 0,-1 26 16,26 0-16,-25 0 0,-1 26 15,26-1-15,0 1 16,0 0-16,0-1 0,26 1 15,-1-26-15,26 0 16,-25 0-16,0-26 0,-1 0 16,1-25-16,0 0 15,-26-1-15,-26-50 16,0-1 0,-25 0-16</inkml:trace>
  <inkml:trace contextRef="#ctx0" brushRef="#br0" timeOffset="62241">26506 11525 0,'51'-25'0,"0"-1"16,-25 26-16,0 0 0,25-26 16,0 26-16,-25 0 15,25-25-15,1 25 0,-27-26 16,27 26-16,-27-26 0,1 26 15,-26-25-15,0-1 16,0 0 0,-26 1-16,1 25 15,-1 0 1,26 25 0,0 52-16,0-51 15,0 25-15,0 1 0,26 50 31,-26-76-31,25-1 0,-25 1 0,26-26 16</inkml:trace>
  <inkml:trace contextRef="#ctx0" brushRef="#br0" timeOffset="62375">27173 11320 0,'0'-26'15,"-26"-25"-15,26 25 0,-25 1 16,25-1-1,0 52 1</inkml:trace>
  <inkml:trace contextRef="#ctx0" brushRef="#br0" timeOffset="62774">27378 11423 0,'-26'0'0,"26"-26"16,0 0 0,26 1-1,0 25 1,-1 0 0,1 25-16,0-25 0,-1 0 15,1 0-15,25 0 16,-25-25-16,0 25 0,-1-26 15,1 26-15,0-26 16,-26 1-16,0-1 0,0 0 16,-26 1-16,0-1 15,1 26-15,-27-26 16,27 26-16,-1 0 0,0 0 16,1 26-16,-1-26 15,0 26-15,1-1 0,25 27 16,0-1-16,0-25 0,0 25 15,25 0-15,1 1 16,0-27-16,-1 27 0,1-27 16,0 1-16,25-26 15,-25 0-15</inkml:trace>
  <inkml:trace contextRef="#ctx0" brushRef="#br0" timeOffset="62979">27968 11089 0,'-25'-51'0,"-1"-26"16,26 25-16,-26 27 0,1-27 16,25 27-16,0 50 15,0 1 1,0 25-16,25 1 0,-25-1 16,26 26-16,-26-26 15,26 26-15,-26 0 0,25-25 16,-25-1-16,26 0 15,-26-25-15</inkml:trace>
  <inkml:trace contextRef="#ctx0" brushRef="#br0" timeOffset="63449">28481 11320 0,'26'0'15,"-26"-26"-15,26 1 0,-1-1 16,-25 0-16,26-25 16,-26 25-16,0 1 0,0-1 15,-26 0-15,1 26 0,-1 0 16,-25 0-16,25 26 16,-25 0-16,-1-1 0,-25 52 15,52-25 1,-1 25-16,26-52 15,0 1-15,26 25 0,-1-51 16,1 26-16,0 0 16,-1-26-16,27 0 0,-1-26 15,0 26-15,1-26 16,25-25 0,-52 0-16,1-1 0,0 1 0,-1-26 15,-25 0-15,0 0 16,0 0-16,0 0 0,0 0 15,0 0-15,-25 26 16,25 0-16,0 25 0,0 0 16,0 52-1,0 25-15,0 1 0,0 50 16,0 1-16,25 25 0,-25 0 16,26 1-16,-26 25 15,0 0-15</inkml:trace>
  <inkml:trace contextRef="#ctx0" brushRef="#br0" timeOffset="94681">8187 211 0,'0'25'0,"-26"-25"0,1 0 16,-1 0 0,26 26-1,0 0 1,0 25-16,0 0 16,51 154-16,1-102 15,-27 25-15,1 1 0,25 25 16,-25 0-16,0-26 15,-1 26-15,27 128 16,-52-154-16,0 1 16,0 25-16,0-26 0,0 0 15,0 0-15,-26 1 16,26-1-16,-26-25 0,26-1 16,0 1-16,0-26 0,0 0 15,0 0-15,0 0 16,26-26-16,-26 0 0,26 1 15,-26-27-15,0 27 0,25-27 16,-25 1-16,0 0 16,26-26-16,-26 25 0,26-25 47,-1 0-32,27-25 1,-1 25-16,0 0 15,0-26-15,52 0 0,0 26 16,25-25-16,52-1 0,-1-25 16,52 25-16,51 0 15,1-25-15,50 0 0,1 25 16,25 0-16,-26 1 0,1-1 16,-26 0-16,0 1 15,-26 25-15,-26-26 0,1 26 16,-26 0-16,-26 0 0,-25 0 15,-26 0-15,0 0 16,-52 0-16,1 0 0,-26 0 16,-51 0-16,-1 0 15,-25 26 1,-51-26-16,25 0 0,-51 0 0,0 0 16</inkml:trace>
  <inkml:trace contextRef="#ctx0" brushRef="#br0" timeOffset="96254">8238 288 0,'-25'-26'0,"-1"26"16,0-26-16,1 1 16,-1-1-1,0 26-15,26-26 16,-25 26-16,-1-25 16,52 25 15,25 0-16,0 0-15,1 0 16,25 0-16,25 0 0,27 0 16,25-26-16,-1 26 15,27-26-15,25 26 0,1-25 16,24 25-16,27-26 0,25 26 16,0 0-16,1 0 15,-1-26-15,26 26 0,-26 0 16,-25 26-16,25-26 15,-51 26-15,25-26 0,-25 0 16,-26 25-16,1-25 0,-27 0 16,1 26-16,-1-26 15,-25 0-15,-25 0 0,-1 26 16,0-26-16,52 0 16,-129 0-16,26 0 15,-51 25-15,25-25 0,-25 0 16,-52 0 31,-25 0-32,25 26 1,0-26-16,1 0 16,25 26-1,-26-26-15,26 25 16,0 1-16,26 25 15,-26-25-15,0 0 16,25 25-16,-25 26 16,0-26-16,0 26 0,0 0 15,0 26-15,0-26 16,0 25-16,0 1 0,0-26 16,26 26-16,-26-26 0,26 0 15,-26 25-15,25-25 16,1 0-16,-26 0 0,26 0 15,-26 0-15,25 0 16,-25 0-16,26 0 0,-26-26 16,0 26-16,0-26 0,0 1 15,-26-1-15,26 0 16,0-25-16,-25 25 0,25-25 16,0 0-16,0-1 15,0 1 1,0 0-1,0-1 17,0 1-17,0 0 1,0-1-16,0 1 16,0 0-1,0-1-15,25 1 0,-25 0 16,0-1-16,0 1 15,0 0 1,0-1-16,-25-25 16,-1 0-1,0 0 1,1 26-16,-1-26 16,-25 0-16,25 0 15,-51 0-15,26 26 16,-26-1-16,-26-25 0,26 26 15,-25-1-15,25 1 0,-77 0 16,77-1 0</inkml:trace>
  <inkml:trace contextRef="#ctx0" brushRef="#br0" timeOffset="97293">8931 1801 0,'-26'0'16,"1"26"-1,-1-26 1,0 26-1,1-1-15,25 1 16,0 0-16,0-1 16,-26 1-1,26 25-15,0-25 16</inkml:trace>
  <inkml:trace contextRef="#ctx0" brushRef="#br0" timeOffset="97562">8751 2443 0,'0'25'15,"0"1"-15,0 0 16,0-1-1,0 1 1,0 0-16,0-1 16,0 1-1,0 0-15,0-1 16,0 1-16,0 0 16,-25-1-16</inkml:trace>
  <inkml:trace contextRef="#ctx0" brushRef="#br0" timeOffset="97760">8803 3135 0,'0'26'16,"0"0"-1,0-1 1,0 1 0</inkml:trace>
  <inkml:trace contextRef="#ctx0" brushRef="#br0" timeOffset="98013">8880 3443 0,'0'26'0,"25"-26"47,1 0-47,0 0 16,-1-26-16,1 26 0,0 0 15,-1 0-15,1 0 16,0 0-16,25 0 0,-25 0 16,-1 0-16</inkml:trace>
  <inkml:trace contextRef="#ctx0" brushRef="#br0" timeOffset="98258">9906 3392 0,'26'0'15,"-1"0"16,27 0-15,-27 0-16,1 0 0,0 0 16</inkml:trace>
  <inkml:trace contextRef="#ctx0" brushRef="#br0" timeOffset="98464">10650 3366 0,'26'0'15,"-1"0"1,1-25 0,0 25-16,25 0 0,-25-26 15,25 26-15,0 0 16,-25-26-16</inkml:trace>
  <inkml:trace contextRef="#ctx0" brushRef="#br0" timeOffset="98649">11522 3264 0,'26'0'16,"0"0"-16,-1 0 15,1 0-15,0 0 16,-1 0-16,1 0 16,0 0-16,-1 0 0,1 0 15</inkml:trace>
  <inkml:trace contextRef="#ctx0" brushRef="#br0" timeOffset="99240">9188 1776 0,'25'0'63,"1"25"-63,0-25 15,25 0-15,-25 0 16,25 0-16,0-25 0,77 25 15,-51-26 1</inkml:trace>
  <inkml:trace contextRef="#ctx0" brushRef="#br0" timeOffset="99411">10470 1750 0,'129'26'16,"-104"-26"-1,27 0-15,-27 25 0,1-25 0,0 0 16,25 0-16,-25 0 16,25 0-16,-25 0 0,25 0 15,-25 0-15,25 0 16</inkml:trace>
  <inkml:trace contextRef="#ctx0" brushRef="#br0" timeOffset="99605">11702 1776 0,'26'0'16,"-1"0"0,1 0-1,0-26-15,-1 26 0,27 0 16,-1 0-16,0-26 0,1 26 15</inkml:trace>
  <inkml:trace contextRef="#ctx0" brushRef="#br0" timeOffset="99749">12754 1750 0,'26'0'0,"-1"0"16,1 0-1,0 0-15,-1 0 0,26 0 16,-25 0-16</inkml:trace>
  <inkml:trace contextRef="#ctx0" brushRef="#br0" timeOffset="100118">13575 1699 0,'26'0'0,"-26"25"15,25-25-15,1 0 16,-26 26-16,26-26 16,-1 0 15,1 0-15,-26 26-16,26-26 15,-1 0 1,-25 25-1,0 1 1,26-26 0,-26 26-16,0-1 0,0 1 15,0 0 1,0-1-16,0 1 16,0 0-16,0-1 0,0 1 15,0 0-15,0-1 16,0 1-16,0 0 0,0-1 15,25 1-15,-25 0 16,0-1-16</inkml:trace>
  <inkml:trace contextRef="#ctx0" brushRef="#br0" timeOffset="100281">13908 2520 0,'0'25'15,"0"1"-15,0 0 16,0-1 0</inkml:trace>
  <inkml:trace contextRef="#ctx0" brushRef="#br0" timeOffset="100534">13857 3059 0,'0'25'0,"-26"-25"15,1 0-15,-1 0 16,1 0-16,-1 0 16,26 26-16,-26-26 15,1 0-15,-1 0 0</inkml:trace>
  <inkml:trace contextRef="#ctx0" brushRef="#br0" timeOffset="100625">13010 3110 0,'-102'-26'15,"25"26"-15,0 0 0,0 0 16,26 0-16</inkml:trace>
  <inkml:trace contextRef="#ctx0" brushRef="#br0" timeOffset="101658">9547 2366 0,'0'-26'0,"0"0"31,0 1-31,25 25 15,-25-26-15,0 1 16,26 25-16,-26-26 16,0 0-1,0 1-15,0-1 0,-26 26 16,1-26-16,-1 26 16,1 0-16,-1 26 15,0-26-15,1 26 0,-27-1 16,27-25-16,-1 26 15,0 0-15,1 25 0,25-26 16,0 27 0,0-1-16,25-25 0,1-1 15,0 1-15,25 25 0,-25-25 16,25 0-16,0-1 16,-25-25-16,25 26 0,0 0 15,1-1-15,-27 1 16,1 25-16,0-25 0,-26 0 15,0-1-15,0 27 0,-26-27 16,0 1-16,-25 25 16,25-25-16,-25-26 0,0 26 15,0-1-15,-1-25 16,1 0-16,25 0 0,-25 0 16,25-25-16,1-1 15,-1 0-15,0 1 0,1-1 16,-1 0-16,26-25 0,-26 25 15,26 1-15,0-1 0,26 0 16,0 26 0,-1 26-1</inkml:trace>
  <inkml:trace contextRef="#ctx0" brushRef="#br0" timeOffset="102178">9932 2622 0,'-26'0'16,"26"-25"-16,-26 25 16,1 0-1,25 25 1,0 1 0,0 0-16,0-1 15,0 1-15,25 0 0,-25-1 16,0 1-16,26 0 15,-26 25-15,26-25 0,-26-1 16,25 1-16,1-26 16,25 26-16,-25-1 15,25-25-15,-25-25 0,0 25 16,-1-26-16,1 0 16,0 1-16,-1-1 0,-25 0 15,26-25-15,-26 25 0,0-25 16,0 0-16,-26-1 15,1 1-15,25 25 0,-26-25 16,0 25-16,1 1 16,-1 25-16,26 25 47</inkml:trace>
  <inkml:trace contextRef="#ctx0" brushRef="#br0" timeOffset="102687">10419 2212 0,'0'26'31,"0"-1"-16,26 1 1,-26 25-16,51 26 16,-51-26-16,26 1 0,-26-1 15,25 26-15,-25-51 16,26 25-16,-26 0 0,0-25 16,0 25-16,0-25 0,0 0 15,0-1 1,0-50 15,0-1-31,0 0 0,0 1 16,0-1-16,0-25 0,0-1 15,26 27-15,-1-27 16,1 27-16,0-1 0,-1 0 16,27 26-16,-27 0 15,1 0-15,0 26 0,-1 0 16,1-1-16,0 1 0,-26 0 15,25 25-15,-25-25 16,0-1-16,-25 1 0,-1 25 16,0-25-16,1 0 15,-1-26-15,0 25 0,-25-25 16,25 0-16,1 0 16,-1 0-16,0-25 0</inkml:trace>
  <inkml:trace contextRef="#ctx0" brushRef="#br0" timeOffset="103142">11394 2571 0,'0'-51'15,"26"25"-15,-26-25 16,0 25-16,0 0 16,0 1-16,0-1 0,-26 0 15,0 1-15,1-1 0,-1 26 16,0 0-16,1 26 16,-1-26-16,1 25 0,-1 27 15,0-27-15,26 27 16,-25-27-16,25 52 15,25-25-15,-25-27 16,26 1-16,0 0 0,-1-1 16,1-25-16,-1 26 0,1 0 15,25-26-15,-25 25 16,0 1 0,-1-26-16,1 26 0,-26-1 0,0 1 15,0 0 1,-26-26-16,1 0 15,-1 0-15,0 0 16,1 0-16,-1-26 16,0 0-16,1 1 0</inkml:trace>
  <inkml:trace contextRef="#ctx0" brushRef="#br0" timeOffset="103676">11651 2391 0,'-26'0'0,"26"-25"16,-26-1 0,52 26-1,0 0 1,-1 26 0,1-1-16,-26 1 15,26 0-15,-26-1 0,0 1 16,25 25-16,-25 1 15,0-27-15,0 27 16,0-27-16,0 27 0,0-27 16,0 1-16,0 0 0,-25-26 15,-1 0 1,26-26 0,0 0-16,0-25 15,0-26 1,0-26-16,26 52 15,-26 0-15,25-1 0,1 1 16,-26 0-16,26 25 16,-1 1-16,1 25 0</inkml:trace>
  <inkml:trace contextRef="#ctx0" brushRef="#br0" timeOffset="104174">11882 2314 0,'0'-25'16,"-26"-1"-16,0 1 15,1-1 1,-1 26-16,0 0 16,1 0-1,-1 26-15,26-1 0,-26 1 16,1-1-16,-1 52 16,26-25-16,-26-1 15,26 0-15,0 26 0,0-25 16,26-1-16,0-25 15,-26 25-15,51-25 0,-25-1 16,-1 1-16,27 0 0,-27-26 16,27 0-16,-1 0 15,-25-26-15,25 0 16,-25 1-16,-1-1 0</inkml:trace>
  <inkml:trace contextRef="#ctx0" brushRef="#br0" timeOffset="104632">12164 2289 0,'-26'0'0,"0"-26"16,1 26 0,50 26-1,-25-1 1,26 1-16,-26 0 16,26 25-16,-1-25 0,-25 25 15,26 0-15,-26 1 16,26-1-16,-26-25 0,0 25 15,0-25-15,0-1 0,0 1 16,-26-26 0,26-26-1,-26 1 1,26-1-16,0-25 0,0-1 16,0 1-16,0-26 15,26-26-15,0 52 16,-1 0-16,1 25 15,0 1-15,-1 25 0,1 0 16,0 0-16,-1 25 16</inkml:trace>
  <inkml:trace contextRef="#ctx0" brushRef="#br0" timeOffset="105076">12549 2443 0,'0'25'16,"25"1"15,1-26 0,-26 26-31,26-26 16,-1-26-1,1 0 1,0 1 0,-26-1-16,0 0 15,25 1-15,-25-1 16,0 0-16,-25 1 0,25-1 16,-26 1-16,0 25 15,1 0-15,-1 0 16,0 25-16,1 1 15,-1-1-15,0 27 0,26-27 16,-25 27-16,25-1 16,0 0-16,0-25 0,25 0 15,-25 25-15,26-25 0,0-26 16,-1 25-16,1-25 16,0 26-16,-1-26 0,1 0 15,0-26-15</inkml:trace>
  <inkml:trace contextRef="#ctx0" brushRef="#br0" timeOffset="105472">12831 2366 0,'0'-26'0,"-26"26"32,26 26-32,0-1 31,0 1-31,26 0 15,0-26 1,-1 0 0,1 0-16,-1 0 15,1-26-15,0 0 16,-26 1 0,0-1-16,0 0 15,0 1-15,0-1 16,-26 1-16,0 25 15,1-26-15,-1 26 0,1 26 16,-1-1 0,26 1-16,0 25 0,-26-25 15,26 25-15,0 0 16,0 1-16,0-27 0,26 27 16,-26-27-16,26 27 15,-1-27-15,1 1 16,-1-26-16,1 0 0</inkml:trace>
  <inkml:trace contextRef="#ctx0" brushRef="#br0" timeOffset="106017">13164 2263 0,'0'-25'15,"0"-1"-15,-25 26 0,25 26 47,0-1-47,0 1 16,0 25-16,0-25 15,0-1-15,0 52 16,25-51-16,-25 0 0,0-1 16,0 1-16,0 0 15,26-26 1,-26-26-16,26 0 15,-26 1-15,25-1 16,-25-25-16,26 25 16,-26-25-16,26 25 0,-26 0 15,25 1-15,-25-1 0,26 1 16,0 50 0,-26 1-16,25-1 0,-25 27 15,0-27-15,0 27 16,26-1-16,-26 0 0,0 1 15,0-27-15,26 27 0,-26-27 16,25 1 0,1-26-16,0-26 15,-26 1-15,25-1 16,-25 0-16,26-25 16,-26 25-16,26-25 0,-26 25 15,25-25-15,-25 25 16,0 1-16,0-1 15,0 52 1,0-1 0,-25-25-16</inkml:trace>
  <inkml:trace contextRef="#ctx0" brushRef="#br0" timeOffset="110414">4826 2186 0,'-26'0'16,"-25"0"-16,25-25 16,1 25-16,50 25 31,1-25-16,0 0-15,25 0 0,26 0 16,-26 26-16,26-26 16,26 0-16,-26 0 0,25 0 15,1 0-15,0 0 16,-26 0-16,25 26 0,-25 25 16,26-26-16,-26 52 0,-26 0 15,26 0-15,-25 26 16,-1 25-16,26 1 0,-26-1 15,26 0-15,0 26 0,0-26 16,26 1-16,25-27 16,0 27-16,0-1 0,1 26 15,-1-26 1,129 180-16,-129-128 0,-25-27 16,25 53-16,-26-27 0,27 27 15,-27 24-15,27-24 16,-27 25-16,27 0 0,-1-26 15,26 0-15,-26 0 16,0-25-16,26 0 0,-25-1 16,24-25-16,-24 0 0,-27 0 15,27-26-15,-27 26 16,1-51-16,-26 25 0,0 0 16,0-25-16,0 0 15,77 102 1,-77-103-16,0 1 0,0 0 15,25-1-15,-50-25 0,25 26 16,0 0-16,-26-26 0,0 25 16,0-25-16,1 0 15,-1 0-15,-25 26 0,51 51 16,-26-77 0,0 25-16,1-25 0,-27 0 15,27 26-15,-1-26 0,0 25 16,1-25-16,25 0 15,-26 26-15,0-26 0,0 0 16,1 26-16,-1-26 0,26-1 16,-26 1-16,1-25 15,25 25-15,-26 0 0,0 0 16,26-26-16,-25 26 16,25-26-16,0 26 0,-26-25 15,0 25-15,0-26 0,1 26 16,-1-26-16,-25 26 15,25 26 1,-25-26-16,-1-26 0,1 0 16,-26 1-16,26-1 0,-1 0 15,1 1-15,0-1 0,-1 26 16,27-26-16,-27 0 16,1 1-16,25-1 0,-25 26 15,0-26-15,-1 1 16,1-1-16,0 26 15,-1 26-15,1-26 0,0-26 16,-26 0-16,25 1 16,1-1-16,-26 0 0,25 0 15,1 1-15,-26-1 16,26-25-16,-26 25 0,0-25 16,25 25-16,-25-25 0,0 25 15,0-25-15,0-1 16,0 1-16,26 0 0,-26-1 15,0 1-15,0 0 16,0-1-16,0 1 0,0 0 16,-26-1-16,1-25 15,-1-25-15,0-1 16</inkml:trace>
  <inkml:trace contextRef="#ctx0" brushRef="#br0" timeOffset="111005">11779 9601 0,'-26'0'15,"26"26"1,-25-26-16,-1 0 15,0 0-15,26 25 16,26-25 0,0-25-1,25-1-15,0 0 0,26 1 16,26-1-16,-26-25 16,25-1-16,1 27 0,-26-27 15,0 27-15,-26-1 16,-25 0-16,0 26 0,-52 0 15,-25 0 1,25 0-16,-25 26 0,-26-26 16</inkml:trace>
  <inkml:trace contextRef="#ctx0" brushRef="#br0" timeOffset="111532">12703 8446 0,'-26'-25'15,"26"-1"1,0 52 0,26-1-16,-1 27 15,1-1-15,0 26 0,25 77 16,0-77-1,-25 26-15,25-26 0,-25-1 16,-1 27-16,1-52 0,0 1 16,-1-1-16,1 0 15</inkml:trace>
  <inkml:trace contextRef="#ctx0" brushRef="#br0" timeOffset="111774">12574 8472 0,'-77'-77'0,"-25"-26"15,25-25-15,0 26 0,25-27 16,1 27-16,25-27 16,1 27-16,50-1 0,1 26 15,25 0-15,26 26 16,26 25-16,25 26 0,1 0 15,-1 0-15,26 26 0,-26 25 16,0-25-16,-25 25 16,0 0-16,-52 1 0,0 25 15</inkml:trace>
  <inkml:trace contextRef="#ctx0" brushRef="#br0" timeOffset="111934">12703 8652 0,'0'25'0,"-26"-25"0,26-25 16,26-1 0,-1 26-16</inkml:trace>
  <inkml:trace contextRef="#ctx0" brushRef="#br0" timeOffset="112307">13036 8600 0,'0'26'16,"26"-26"15,-1-26-31,1 26 0,0-25 16,-1 25-16,27-26 0,-27 26 15,27 0-15,-1 0 16,-25 0-16,25 0 0,0 26 16,-25-26-16,51 77 15,-77-52 1,26 1-16,-26 25 0,0-25 0,0 0 16,-26-1-16,0 1 15,26 0-15,-25-26 0,-1 0 16,0 0-16,1 0 15,-1-26-15,26-25 16,26 25-16,-1-25 16,1-1-16,0 1 15,-1 0-15,27 25 0,-27-25 16,1-1-16,0 27 16,-1-1-16</inkml:trace>
  <inkml:trace contextRef="#ctx0" brushRef="#br0" timeOffset="112744">14139 8344 0,'0'-26'16,"-25"26"-16,-1-26 15,0 26 1,1 0-16,-1 0 15,0 0-15,1 0 16,-1 26-16,0 0 0,1-1 16,-1 27-16,0-27 0,26 27 15,0-27-15,0 27 0,0-27 16,0 27-16,26-27 16,0 1-16,-1 0 0,1-26 15,51 0 1,-26-26-16,-25 0 15,0 1-15,25-27 0,-25 27 16,-26-27-16,25 27 16,-25-27-16,26 27 0,-26-1 15,0 0-15,0 1 16,0-1-16,0 52 16,26-26-16,-26 51 15,0-25-15,25-1 16,-25 1-16,26 25 0,0-25 15,-26 0-15,25-1 16,1-25-16</inkml:trace>
  <inkml:trace contextRef="#ctx0" brushRef="#br0" timeOffset="113296">14755 8215 0,'26'-25'0,"-26"-26"0,0 25 15,0 0-15,0-25 16,-26 25-16,26 1 0,-26 25 16,1 0-16,-1 0 15,0 25-15,1 1 0,-1 25 16,-25-25-16,25 25 0,1 0 16,25 1-16,-26-1 15,26-25-15,0 25 0,26-25 16,-1-26-16,1 25 0,0-25 15,-1 0-15,26 0 16,-25-25-16,0 25 0,-1-26 16,1 0-16,0 1 15,-1-1-15,-25-25 0,26 25 16,-26 0 0,0 1-16,0 50 15,0 1-15,0 0 16,26 51-16,-26-26 15,25 26-15,52 77 16,-51-51-16,25-26 0,1 0 16,-27 0-16,27 0 15,-27-1-15,-25-24 0,0-1 16,0 0-16,0-25 16,-25 0-16,-27-26 0,-25-26 15,26 0 1,0-25-16,-1 0 0,27-26 15,-27 0-15,27 0 0,-1 0 16,26-26-16,0 26 16,26-25-1,-1 50-15,1 27 0,0-1 16,25 0-16,-25 1 0</inkml:trace>
  <inkml:trace contextRef="#ctx0" brushRef="#br0" timeOffset="114161">15063 7933 0,'-26'-25'0,"26"-1"16,0 0-16,26 52 31,0 25-16,-26-25 1,25 0-16,-25-1 0,0 27 16,26-27-16,-26 1 0,26 25 15,-26-25-15,0-1 16,0 1-16,25-26 0,-25 26 16,0-52 15,0 0-31,0-25 15,26 26-15,-26-27 16,0 27-16,0-27 16,0 1-16,26-26 15,-26 26-15,0 25 0,25 26 16,1 0 0,-26 26-16,26-1 15,-26 1-15,25 0 0,-25 25 16,26-25-16,-26-1 15,26 1-15,-26 0 0,25-1 16,-25-50 15,0-1-15,26 0-16,-26 1 16,0-27-16,25 27 15,-25-27-15,26 27 0,-26-27 16,26 27-16,-26-1 0,25 26 15,1 0-15,-26 26 16,26-1 0,-1 27-16,-25-27 0,26 1 15,0 0-15,-26-1 0,25 1 16,-25 0-16,26-26 16,0 0-16,-1 0 15,1 0-15,0-26 16,-1 0-16,1 1 0,51-27 15,-51 1-15,-1 25 16,-25 1-16,0-27 16,0 27-16,0-27 0,-25 27 15,-1-27-15,-25 27 16,25-1-16,0 26 0,-25 0 16,25 0-16,1 26 0,25-1 15,-26 27-15,26-1 16,0 0-16,26 1 0,-26-1 15,25 0-15,1-25 16,0 25-16,25-25 0,-25 0 16,25-1-16,-25-25 0,-1 0 15,27-25-15,-1-1 16</inkml:trace>
  <inkml:trace contextRef="#ctx0" brushRef="#br0" timeOffset="114820">16218 7394 0,'-26'0'16,"26"26"15,0 0-15,0-1-16,26-25 15,-1 26-15,-25 25 0,0-25 16,26 0-16,-26-1 0,0 1 15,26-26-15,-26 26 16,0-52 15,25 0-31,-25 1 16,0-27-16,26 27 0,-26-1 0,25-25 16,-25 25-16,0 0 15,26 1-15,0 25 16,-1 25-1,-25 27-15,26-27 16,0 27-16,-1-1 0,1-25 16,0 25-16,-1 0 15,1-25-15,0-26 0,-1 26 16,1-26-16,0 0 16,-26-26-16,25 0 15,1 1-15,0-27 0,25 1 16,-25 0-16,-1-1 0,-25 1 15,26-26-15,0 26 0,-26-26 16,0 0-16,0 26 16,-26-26-16,0 25 0,26 1 15,-51 0-15,25 25 0,1 0 16,-1 26-16,0-25 16,1 25-16,25 25 15,0 1-15,0 0 16,0-1-16,0 27 0,25-1 15,1 0-15,0 1 0,-1-1 16,1 0-16,0 1 16,-1-27-16,1 27 0,0-27 15,-26 1-15,25-1 16,1 1-16,-26 0 0,26-26 16,-26-26-1</inkml:trace>
  <inkml:trace contextRef="#ctx0" brushRef="#br0" timeOffset="115002">16833 7189 0,'-25'0'0,"-1"0"15,52 0 1,-1 0 0,27-25-16,-27 25 0,27-26 15,-1 0-15,0 26 16,1-25-16,-27 25 0,26-26 15,-25 26-15,0 0 16,-52 0-16</inkml:trace>
  <inkml:trace contextRef="#ctx0" brushRef="#br0" timeOffset="115733">12908 8395 0,'-26'0'0,"1"0"16,25 26-16,-26-26 0,52 0 47,25-26-47,-26 0 0,78-25 16,-52 25-1,1 1-15,-1-1 0,0 0 16,-25 1-16,25 25 0,-51-26 15,26 26-15</inkml:trace>
  <inkml:trace contextRef="#ctx0" brushRef="#br0" timeOffset="118081">16628 6240 0,'-77'-26'0,"51"26"15,1-25-15,50-1 16,27 0-1,-1 1-15,26-1 16,-26 0-16,52 1 16,-26-1-16,0 0 0,0 1 15,0 25-15,0-26 16,-26 0-16,0 26 0,-25 0 16,0 0-16,-26 26 31,0 0-31,-26-1 0,26 27 15,0-27-15,0 27 0,26-1 16,-1 26-16,1 0 16,25 0-16,-25 0 0,25 0 15,26 25-15,-25 1 16,-1-26-16,0 26 0,1-1 16,-1-25-16,-25 26 0,25-26 15,-26 25-15,1-25 16,0 0-16,-26 0 0,25 0 15,-25-25-15,26-1 0,-26 0 16,0 1-16,26-1 16,-26-25-16,0-1 0,0 1 15,0 0-15,0-1 16,-26-50 15,-25 25-15,25-26-16,-25 26 0,0 0 15,-1 0-15,1 26 16,-26-1-16,26 1 0,-1 0 16,1-1-16,0 1 0,-1-1 15,27 1-15,-1 0 16,0-1-16,26 1 16,26-26-1,0-26-15,-1 26 0</inkml:trace>
  <inkml:trace contextRef="#ctx0" brushRef="#br0" timeOffset="119309">17860 6984 0,'0'-26'32,"-26"26"-1,0 0-15,1 0-1,25-25 32,25 25 47,1 0-79,0 0-15,-1 0 0,1 0 16,25 0-16,0 0 16,1 0-16,25 0 0,-26 0 15,26 0-15,0 0 0,0 0 16,0 0-16,0 0 16,-26 0-16,1 0 0,-27 0 15,1 0-15,0 0 16,-52 0-1,0 0 1,1 0 15</inkml:trace>
  <inkml:trace contextRef="#ctx0" brushRef="#br0" timeOffset="120814">18552 6240 0,'0'-26'0,"0"1"16,0-1 0,0 0-1,0 1-15,0-1 47,0 52 31,0-1 47,0 27-109,0 25 0,0 0-16,0-26 15,0 26-15,0-26 0,0 26 0,26 0 16,-26 0-16,0 0 15,26 0-15,-26 0 0,0 0 16,25 77 0,-25-77-16,0 0 0,0 25 15,0-25-15,0 26 16,0-26-16,0 26 0,-25-1 16,25 1-16,0 0 0,0-27 15,0 27-15,0 0 16,25-26-16,-25 0 0,0 0 15,0 25-15,26-25 16,-26 0-16,0 0 0,0 0 16,0 26-16,26-26 0,-26 25 15,0-25-15,0 26 16,0 0-16,0-26 0,0 25 16,0-25-16,-26 26 15,26 51-15,0-77 16,0 0-16,0 0 0,-26 0 15,26-26-15,0 26 16,0 0-16,0-26 0,0 26 16,0 26-1,0-26-15,0-26 0,0 0 16,0 1-16,0-1 0,0-25 16,0 76-1,0-50-15,0-27 0,0 27 16,0-27-16,0 27 0,0-27 15,0 1-15,0 25 16,0-25-16,0-1 0,0 1 16,0 0-16,0-1 15,0 1-15,26 0 16,-26-1 15,26-25-31,-26 26 16,25-26-1,-25 26-15,26-1 16,0-25 15,-1 0-31,1 26 0,0-26 16,25 0-16,0 0 16,0 0-16,26-26 0,26 26 15,0 0-15,25-25 0,26 25 16,0-26-16,25 0 15,27 1-15,-1 25 0,0-26 16,0 0-16,-25 26 16,0 0-16,-1-25 0,-50 25 15,-1 0-15,0 0 0,-25 0 16,-1 25-16,1-25 16,0 0-16,-26 0 15,25 0-15,-25 0 0,0 0 0,0 0 16,-26 0-16,1 0 15,-1 0-15,0-25 0,-25 25 16,0 0-16,-1 0 16,1 0-16,-26-26 15,-26 0 17</inkml:trace>
  <inkml:trace contextRef="#ctx0" brushRef="#br0" timeOffset="121161">22452 11371 0,'-26'0'0,"1"-25"0,-1 25 15,0 0 1,26 25 15,26-25-31,0 26 0,-1-26 16,1 26-16,25-26 0,1 25 15,-1 1-15,-25-26 16,25 26-16,-25-1 0,-1 1 16,1 0-16,-26-1 15,0 1-15,0-1 16,-26 27-16,1-27 0,-27 1 15,27 0-15,-27 25 16,1-25-16,25 25 0,-25-25 16,25-1-16,1 1 15,-1 0-15,0-1 0</inkml:trace>
  <inkml:trace contextRef="#ctx0" brushRef="#br0" timeOffset="122057">23376 11243 0,'-26'-26'0,"26"1"15,-26-1 1,26 0-16,0 1 0,0-1 16,0-25-16,26 25 0,-26 0 15,26 1-15,-1 25 16,1 0-16,0 0 0,-1 0 15,27 0-15,-27 25 0,1 1 16,0 25 0,-26-25-16,0 0 0,0-1 15,0 1-15,-26-26 16,0 26-16,1-26 0,-1 25 16,0-25-16,1 0 15,-1 0-15,0-25 0,1-1 16,25 0-16,0 1 15,0-1-15,25 0 16,1 1-16,0-1 0,25 0 16,-25 26-16,25 0 15,26 26-15,-26 51 16,-51-26 0,26 1-16,-26 25 0,0-26 15,-26 26-15,1 0 0,-1-26 16,0 26-16,-25-26 15,0 26-15,-1-25 0,1-1 16,0-25-16,-1 25 0,27-25 16,-27-26-16,27 0 15,-1 0-15,0 0 0,1-26 16,25 0-16,0 1 0,0-27 16,0 27-16,25-27 15,1 27-15,0 25 0,-1 0 16,1 0-16,0 25 15,-1 1-15,27 0 0,-27 25 16,1 0-16,25 1 0,-25-27 16,0 27-16,-1-27 15,27 1-15,-27 0 0,1-26 16,25 0-16,-25 0 16,0-26-16</inkml:trace>
  <inkml:trace contextRef="#ctx0" brushRef="#br0" timeOffset="122572">23915 10679 0,'0'-52'16,"-26"27"-16,0 25 0,-25 0 15,25 0-15,-25 0 16,0 25-16,-26 1 0,25 0 15,-25 25-15,26 0 0,0 0 16,-26 26-16,25 26 16,-25 102-1,26-102-15,25 25 0,1 1 16,25-27-16,0 1 0,0-1 16,25 1-16,1-26 0,0 0 15,25-26-15,-25 1 16,25-1-16,26 0 0,-26-25 15,26-26-15,0 26 16,0-26-16,0 0 0,0-26 16,0 0-16,0-25 0,0 25 15,-26-25-15,26 0 16,-25-1-16,-1 1 0,0 0 16,-25-1-16,0 1 15,-1 0-15,1-26 0,-26 0 16,0-26-16,0 1 0,0-1 15,-26-25-15,1-1 16,-1-153 0,0 154-16,26 0 0,-51 25 0,25 0 15,1 26-15,-27 26 16,1 0-16,0 25 0,-26 0 16,26 1-16,-26 25 15,25-26-15</inkml:trace>
  <inkml:trace contextRef="#ctx0" brushRef="#br0" timeOffset="123505">18450 6035 0,'-26'-26'0,"0"26"16,78 0-1,-27-26-15,27 26 16,25 0-16,0 0 15,25 0-15,1-25 0,25 25 16,26 0-16,0 0 16,0 0-16,26 0 0,-27 0 15,27 0-15,-26 0 0,0 25 16,-26-25-16,0 0 16,-51 0-16,0 0 0,0 26 15,-51-26-15,0 0 16,-1 0-16,1 0 0</inkml:trace>
  <inkml:trace contextRef="#ctx0" brushRef="#br0" timeOffset="123847">21708 5599 0,'-26'0'16,"26"-26"-16,-25 26 0,25 26 31,25-1-15,-25 1-16,26-1 15,-26 1-15,26 77 16,-1-52-16,-25 26 0,0-26 16,26 1-16,-26-1 15,26 0-15,-26 1 0,0-27 16,0 1-16,25 0 0</inkml:trace>
  <inkml:trace contextRef="#ctx0" brushRef="#br0" timeOffset="124418">21734 5137 0,'-129'0'16,"78"25"-16,0-25 16,-1 26-16,1 0 0,0-1 15,0 1-15,-1 25 16,1 1-16,25-1 0,1 0 15,-1 26-15,0 0 0,26 0 16,0 26-16,26-1 16,25 78-16,-25-77 15,25-1-15,1 1 0,-1-26 16,26 0-16,-26 0 16,26-26-16,0 26 0,0-51 15,0 25-15,0-25 0,0-26 16,26 0-16,-26 0 15,0-26-15,25 0 0,-25-25 16,0 0-16,0-26 16,-26 0-16,26-26 0,-51-25 15,25 0-15,-25-1 16,0 1-16,-26-26 0,-26-102 16,0 127-1,1 27-15,-27 25 0,1 0 16,0 25-16,-26 1 0,25 25 15,-25 1-15,0 25 0,1 0 16,-1 0-16,25 0 16,1 0-16,0 25 0,25-25 15,-25 26-15,25 0 16</inkml:trace>
  <inkml:trace contextRef="#ctx0" brushRef="#br0" timeOffset="131768">10214 17221 0,'0'-26'0,"-26"26"16,26-25-16,-25 25 16,50 0-1,1 25 1,0 1 0,-1 0-16,1 25 0,0 0 15,-1-25-15,26 77 16,-25-52-16,0-26 15,-26 27-15,25-27 0,-25 1 16,0 0-16,26-1 16,-26 1-16,0-52 15,-26 1 1,26-27 0,-25 27-16,25-27 0,-26 1 0,26-26 15,-26 26-15,1-26 16,25 26-16,-26-26 0,26 25 15,0 1-15,0 25 0,26 26 16,-1 0-16,1 0 16,25 0-16,-25 26 0,25 25 15,1-25-15,-27 25 16,1-25-16,25 25 16,-25 1-16,0-27 0,-26 1 15,25-26-15,-25 26 16,26-26-16,-26-26 31,0 0-31,0-25 0,26 0 16,-26-1-16,0 1 0,25 0 15,-25 25-15,26-25 16,0 25-16,-1 26 0,1 0 16,0 0-16,-1 51 0,27-25 15,-27 25-15,1 1 16,25-1-16,-25 26 0,0-26 15,-1 1-15,1-27 16,-1 52-16,1-51 16,-26-1-16</inkml:trace>
  <inkml:trace contextRef="#ctx0" brushRef="#br0" timeOffset="132110">11394 17067 0,'0'-26'0,"0"1"15,-26-1-15,1 52 16,25-1-16,-26 1 16,26 0-16,0 25 15,0-25-15,0-1 0,0 27 16,26-27-16,-1 1 0,1 25 16,0-25-16,-1 0 15,27-26-15,-27 25 0,1-25 16,25-25-1,-25 25-15,0-26 0,-1 0 16,-25-25-16,0 25 0,0-25 16,0 0-16,-25-1 15,25 27-15,-26-27 0,0 27 16,1-1-16,-1 0 16,0 26-16,1 0 0,-1 0 15,26 26-15,-26 0 16</inkml:trace>
  <inkml:trace contextRef="#ctx0" brushRef="#br0" timeOffset="132540">11702 16580 0,'-26'-26'0,"1"0"0,-1 26 15,0 0-15,1 0 0,25 26 16,0 0 0,25-1-16,-25 1 15,26 25-15,25 0 0,-25 1 16,25-1-16,-25 26 0,25-26 16,-25-25-16,0 25 0,25-25 15,-51 0-15,26-1 16,-26 1-16,0-52 31,0-51-15,0 26-16,0 0 15,0 25-15,25-25 0,-25-1 16,52 27 0,-27 25-16,1 0 0,-1 0 15,1 25-15,0 1 0,-1 25 16,-25 1-16,0-27 0,0 27 15,0-27-15,0 1 16,0 0-16,-25-1 0,-1-25 16,0 0-1,1 0 1,25-25-16</inkml:trace>
  <inkml:trace contextRef="#ctx0" brushRef="#br0" timeOffset="133114">12343 16297 0,'26'0'0,"-26"26"32,0 0-17,0-1-15,0 27 0,26-1 16,-1 0-16,1 26 15,0-25-15,-1-1 0,1 0 16,0 0-16,-1-25 0,1 25 16,-26-25-1,0-52 1,0 1 0,-26-1-16,1-25 0,25-1 15,-26 1-15,0-26 0,26 0 16,-25 26-16,25 0 15,0-1-15,0 1 0,0 25 16,25 26-16,1 26 16,25 0-1,1 51-15,-1-26 16,-25-25-16,25 25 0,-25-25 16,25 25-16,-25-51 0,-1 26 15,26-26-15,-25 0 0,0 0 16,-1 0-16,1-26 15,0 0-15,-1 1 0,-25-1 16,0-25-16,0-26 16,-25 25-16,-1-25 15,-25 26-15,25-26 0,-25 26 0,25-1 16,1 27-16,-1-1 16,0 26-16,1 0 0,25 26 31,0-1-31,25 1 0,-25 0 15,26-26-15,0 0 16</inkml:trace>
  <inkml:trace contextRef="#ctx0" brushRef="#br0" timeOffset="133459">13190 15964 0,'26'0'0,"-26"-26"0,0 52 31,0-1-16,0 1-15,0 0 16,0 25-16,25 0 0,-25 1 16,26-1-16,0 0 15,-26 1-15,25-1 0,27 0 16,-27-25-16,1 0 0,0-1 16,25-25-16,-25 0 15,-1-25-15,27-1 0,-27 0 16,1-25-16,0 0 15,-1-78-15,-25 78 16,-25 0-16,-1-1 0,0 1 16,1 0-16,-27 25 15,-25 0-15,52 26 16,-1 26-16,-25 0 0,25-1 16,26 1-16,-26 0 15,1-1-15,25 1 16</inkml:trace>
  <inkml:trace contextRef="#ctx0" brushRef="#br0" timeOffset="134278">14242 15656 0,'-26'0'0,"26"26"16,-25-26-16,25 25 16,25-25-1,27 26 1,-27-26-16,27 0 15,-1 0-15,26 0 0,0-26 16,25 26-16,1-25 16,25-1-16,1-25 0,-1 25 15,26-25-15,-26-1 16,26 1-16,-26 0 0,26-26 16,-25 0-16,-1-26 0,-25 0 15,25 1 1,51-155-16,-102 129 0,0-26 15,-25-26-15,-27 1 0,-25-1 16,0 1-16,-25-27 16,-1 1-16,-51 0 0,26 0 15,-52-26-15,0 26 16,1-1-16,-1 27 0,-25-27 16,0 27-16,-1-1 15,1 1-15,0 25 0,25 0 16,1 25-16,-1 1 0,26 26 15,26 25-15,-26 0 16,51 25-16,-25 1 0,25 0 16,0 25-16,1 0 0,-1 1 15,0-1 1,1 26-16,-1-26 0,0 1 16,1-1-16,-1 0 15,26-25-15,-26 25 0,1-25 16,-1 0-16,26 0 0,-25-1 15,-1 1-15,26-26 16,-26 26-16,1-1 0,-1 27 16,26-27-16,-26 1 15,1 25-15,25-25 0,0 25 16,-26 1-16,26-1 16,0 0-16,0 52 31,26 0-16,-26-1 1,0-50 15</inkml:trace>
  <inkml:trace contextRef="#ctx0" brushRef="#br0" timeOffset="134685">14268 9139 0,'0'26'15,"0"-1"1,0 1 0,0 25-16,0-25 0,0 25 15,0 1-15,0-1 16,0 26-16,0-51 0,-26 51 31,26-52-31,0 1 0,0-52 16,0 1-1,0-1-15,0-25 16,0-1-16,0-25 0,0 26 16,0 0-16,0-1 0,0 1 15,0 0-15,0 25 16,26 0-16,-1 26 0,1 0 15,0 0-15,-1 26 16,27 25-16,-1-25 0,0 25 16,26 26-16,-26-25 0,26-1 15,-25 26-15,-1-26 16,0-25-16,1 25 0,-27-25 16,27 0-16</inkml:trace>
  <inkml:trace contextRef="#ctx0" brushRef="#br0" timeOffset="135872">16833 8960 0,'-25'-26'0,"25"0"16,25 26 15,1 0-15,0 26-16,-1 0 0,1 25 16,25 0-16,26 26 15,0 0-15,0 51 0,0-25 16,154 179-1,-103-128-15,1 0 0,25-26 16,-1 26-16,27-25 0,0-1 16,-1 26-16,1-26 15,-1 0-15,27 26 0,-27-25 16,1 25-16,25-26 0,0 0 16,1-25-16,-1 25 15,26-51-15,25 26 16,-25-52-16,26 0 0,-1-25 15,-25 0-15,0-26 0,0 0 16,-51 0-16,-26-26 0,-26 26 16,0-26-16,-51 1 15,-25-1-15,-1 0 0,-26 26 16,1-25-16,-26-1 16,0 0 46,-26 26-62</inkml:trace>
  <inkml:trace contextRef="#ctx0" brushRef="#br0" timeOffset="136149">22811 11807 0,'-25'0'0,"25"26"15,25 0 17,-25-1-17,26-25-15,-26 26 0,26 0 16,-1-1-16,1 1 16,0 0-16,-1 25 0,1-25 15,0 25-15,-1 0 16,1-25-16,-1 25 0,-25-25 15,0 0-15,0-1 16,0 1-16,-51 0 0,0-1 16,0-25-16,-26 0 0,0 0 15</inkml:trace>
  <inkml:trace contextRef="#ctx0" brushRef="#br0" timeOffset="136862">17680 9216 0,'0'-26'31,"0"1"-15,26 25-16,-26-26 15,25 0-15,1-25 0,0 26 16,25-27-16,26-25 16,0 26-16,25-26 0,27-26 15,-1 1-15,52-27 0,-1 1 16,1-26-16,25 0 16,-25 26-16,25-26 0,0 0 15,0 26-15,1 25 16,-1 1-16,-25-1 0,25 26 15,-26 0-15,1 26 0,0-1 16,-26 1-16,-26 25 16,0 1-16,-51-1 0,0 26 15,-26-26-15,-25 26 16,0 0-16,-1 0 0,1 0 16,-52 0 30</inkml:trace>
  <inkml:trace contextRef="#ctx0" brushRef="#br0" timeOffset="137098">21528 6676 0,'-25'0'0,"-1"0"16,52 0 0,-1 0-1,1 0-15,0 26 16,25-26-16,0 25 0,1 1 16,-1 0-16,-25 25 15,25-25-15,-51 25 16,-26 26-16,-25-26 0,-26 26 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7T07:16:09.800"/>
    </inkml:context>
    <inkml:brush xml:id="br0">
      <inkml:brushProperty name="width" value="0.05" units="cm"/>
      <inkml:brushProperty name="height" value="0.05" units="cm"/>
      <inkml:brushProperty name="fitToCurve" value="1"/>
    </inkml:brush>
  </inkml:definitions>
  <inkml:trace contextRef="#ctx0" brushRef="#br0">3210 12238 0,'26'-26'16,"25"1"-16,-25-27 0,-1 27 16,1-27-16,-26 27 15,0-26-15,-26 25 16,1-25-16,-129-1 15,51 27-15,-25 25 0,-26 0 16,0 25-16,-26 1 16,-25 0-16,0-1 0,0 27 15,-1 24-15,1-24 0,51-1 16,0 26-16,26 0 16,51-26-16,51 26 0,26 0 15,52 0-15,50 0 0,26-25 16,78 25-16,25-26 15,51 0-15,51 0 0,27 1 16,-1-27-16,26 1 16,25 0-16,-51-26 0,1 0 15,-27-26-15,-25 0 0,-51-25 16,-52 0-16,-26-26 16,-50 0-16,-52 0 15,-52-26-15,-25 1 0,-25-27 16,-52 27-16,-52-1 0,-25 0 15,0 1-15,-51 25 0,0 0 16,-26 26-16,26-1 16,-26 1-16,26 25 0,-1 1 15,1 25-15,26 0 16,25 25-16,0 1 0,25 0 16</inkml:trace>
  <inkml:trace contextRef="#ctx0" brushRef="#br0" timeOffset="448">1491 12674 0,'-26'-25'16,"26"50"0,0 1-1,0 0-15,26 25 16,-26 0-16,0 26 0,0 26 16,0-26-16,-26 51 15,1 0-15,25 1 0,-26-1 16,0 26-16,1-26 15,-1 26-15,0-26 0,1 1 16,25 25-16,-26-26 0,26-26 16,-26 27-16,26-1 15,0-25-15,0-1 0,26-25 16,-26 26-16,26-52 0,-26 26 16,25-51-16,-25 25 15,26-51-15,-26 26 0,26-26 16,-26-26 15,25 26-15</inkml:trace>
  <inkml:trace contextRef="#ctx0" brushRef="#br0" timeOffset="802">1081 15343 0,'-26'0'15,"52"25"1,25-25 0,0 0-16,0 26 0,52-26 15,0 25-15,51 1 16,25-26-16,52 26 0,26-1 15,25-25-15,26 0 0,25 26 16,1-26-16,-1 0 16,1 0-16,-26 26 0,-26-26 15,-51 0-15,0 0 16,-52 0-16,-50 0 0,-27 0 16,-25 0-16,-25-26 0,-27 26 15,-25-26-15,-25 26 16,-52-51-16,25 25 15,1 1-15</inkml:trace>
  <inkml:trace contextRef="#ctx0" brushRef="#br0" timeOffset="1204">5545 13033 0,'25'-25'0,"1"50"16,-26 1 0,0 0-16,0 25 15,0 26-15,0 0 0,0 51 16,-26-25-16,26 51 15,-25-26-15,-1 26 0,26-26 16,-26 26-16,26-25 0,-25-1 16,25 0-16,0 0 15,0-25-15,0 0 0,0-1 16,-26 1-16,26-26 16,0 0-16,0 0 0,0 0 15,-26-26-15,26-25 0,0 25 16,0-25-16,0-1 15,-25-25 1,25-25-16,0-1 16,0 0-16</inkml:trace>
  <inkml:trace contextRef="#ctx0" brushRef="#br0" timeOffset="4187">12575 12931 0,'0'-26'16,"-26"26"0,26 26-1,0-1-15,0 1 16,0 25-16,0 1 16,0-27-16,26 27 15,-26-1-15,25 0 0,1 1 0,0-27 16,-1 1-16,1 0 0,25-1 15,-25-25-15,25 0 16,1 0-16,-1-25 0,-25-1 16,25-25-16,-26-1 15,1 1-15,0-26 0,-26 26 16,0-26-16,0 0 16,0 25-16,-26 1 0,0 0 15,26 25-15,-25 1 0,25-1 16,-26 26-16,26 26 15,-25-1-15,25 1 0,0 0 16</inkml:trace>
  <inkml:trace contextRef="#ctx0" brushRef="#br0" timeOffset="4492">13960 12854 0,'26'-26'16,"-1"1"-16,-25-27 0,0 27 16,-25-1-16,25-25 0,-26 25 15,0 0-15,1 1 0,-1-1 16,0 26-16,-25 0 16,26 26-16,-1-1 0,0 27 15,1-1-15,-1 0 16,0 1-16,26 24 0,0-24 15,26 25-15,-26 0 16,26-26-16,25 0 0,-25 1 16,76-1-1,-51-25-15,1-26 0,25 0 16,-26-26-16,0 0 0</inkml:trace>
  <inkml:trace contextRef="#ctx0" brushRef="#br0" timeOffset="4708">14473 12238 0,'-25'-51'0,"25"-1"0,0 27 15,-26 25-15,26 51 16,0 0 0,0 1-16,0 25 15,26 0-15,-26 25 0,25-25 16,-25 26-16,26 0 0,0-27 15,-1 27-15,-25-26 16,26 0-16,-26-26 0,26 1 16,-26-1-16</inkml:trace>
  <inkml:trace contextRef="#ctx0" brushRef="#br0" timeOffset="5176">14268 12879 0,'-26'-25'0,"26"-1"0,0 1 16,0-1-16,26 0 0,0 26 16,25 0-16,0-25 15,1 25-15,25 0 0,0 0 16,0 0-16,25 0 16,-25 0-16,26 0 0,25 0 15,-25 0-15,-1 0 0,1 0 16,0-26-16,-27 26 15,1-26-15,0 1 0,-51-1 16,0 0-16,-26-25 0,0 25 16,-26 1-16,0-1 15,-25 0-15,0 1 0,-26 25 16,26-26-16,-26 26 16,25 0-16,1 0 0,0 26 15,25-1-15,0-25 16,1 26-16,-1 0 0,26 25 15,26-25-15,-1-1 0,1 1 16,0 25-16,25-25 16,0 25-16,26-25 0,-25 0 15,24 25-15,-24-26 0,-1 1 16,-25 0-16,25-1 16,-51 1-16,0 0 0,-51-1 15,25 1-15,-51 0 16,0-1-16,-25 1 0,-27 0 15,1-1-15</inkml:trace>
  <inkml:trace contextRef="#ctx0" brushRef="#br0" timeOffset="2213">8341 12854 0,'0'-26'16,"0"1"-16,26-1 16,-26 0-16,26 1 0,-1 25 15,1-26-15,-26 0 0,26 26 16,-26 26 0,25 25-16,-25-25 15,26 51-15,0-26 16,-26 26-16,25 26 0,1-26 15,0 25-15,-26 1 0,25-26 16,-25 0-16,0 0 16,26 0-16,-26-26 0</inkml:trace>
  <inkml:trace contextRef="#ctx0" brushRef="#br0" timeOffset="2579">8444 12854 0,'-51'-103'0,"-1"1"0,27 25 15,-27-26-15,27 26 16,-1-26-16,26 26 0,0-25 16,0 25-16,51 0 15,26 0-15,0 26 0,26-1 16,25 27-16,26 25 0,0 0 15,0 25-15,-26 27 16,26 25-16,-25 25 0,-27 1 16,-25-1-16,-26 27 15,-51-27-15,0 1 0,-51 0 16,0-26-16,-52 0 0,1-26 16,-27 0-16,1 0 15,0-25-15,25-26 0,-25 0 16,51 0-16,0 0 15,-26-26-15,78 1 16,25-1-16,0 0 0,25 26 16</inkml:trace>
  <inkml:trace contextRef="#ctx0" brushRef="#br0" timeOffset="2976">9675 13136 0,'0'-26'0,"-25"1"15,25-27 1,0 27-16,25 25 16,27-26-1,-1 26-15,-25 26 0,25-1 0,0 1 16,-25 25-16,0 1 15,25-1-15,-51 26 0,26-26 16,-26 1-16,0-1 16,-26 0-16,26-25 0,-26 0 15,1-1-15,-27 1 0,27-26 16,-1-26-16,0 26 16,1-25-16,-1-27 0,26 27 15,0-27-15,26-25 16,-1 26-16,1 0 0,0-26 15,25 25-15,-25 27 0,25-27 16,0 27-16,1 25 16,-1 0-16,103 0 15</inkml:trace>
  <inkml:trace contextRef="#ctx0" brushRef="#br0" timeOffset="3342">10779 13033 0,'0'-25'15,"25"-1"-15,-25 0 16,-25 26-16,25-25 16,-26-1-16,0 26 0,1 0 15,-27 0-15,27 26 16,-1-1-16,0 27 0,1-27 16,-1 52-16,0-25 0,26 25 15,0-26-15,0 26 16,0-26-16,26 1 0,0-1 15,-1 0-15,27-25 16,-1-26-16,0 26 0,1-26 16,-1-26-16,26 26 15,-26-26-15,1-25 0,-27 0 16,1-1-16,0 1 0,-26-26 16,0 26-16,0-26 15,-26 25-15,0-25 0,1 52 16,-1-27-16,0 27 15,1-1-15,-1 26 0,0 0 16,26 26 0,26-1-16,-26 1 15</inkml:trace>
  <inkml:trace contextRef="#ctx0" brushRef="#br0" timeOffset="3820">11805 13033 0,'51'-25'16,"-25"25"-16,-26-26 16,26 0-16,-26 1 0,0-1 15,-26 0-15,26 1 0,-26-1 16,1 1-16,-1-1 16,-25 26-16,-1 26 15,27-1-15,-27 1 16,27 25-16,-1 0 0,0 26 15,1-25-15,25 25 0,-26 0 16,26-26-16,0 0 16,26 26-16,-1-51 0,27 25 15,-27-25-15,27 0 0,-1-26 16,0 0-16,1-26 16,-1 0-16,0 1 0,1-27 15,-27 1-15,27-26 16,-27 0-16,-25 0 0,26-26 15,-26 1-15,0-1 0,0 1 16,-26-1-16,26 26 16,-25-26-16,25 52 0,-26 0 15,26-1-15,-26 52 16,26 52-16,0-27 16,0 52-16,-25 0 0,25 0 15,0 0-15,0 26 16,25-26-16,-25 25 0,26-25 15,0 0-15,-26 0 16,25-25-16,1-1 0</inkml:trace>
  <inkml:trace contextRef="#ctx0" brushRef="#br0" timeOffset="6094">11523 15035 0,'0'-52'16,"25"1"-16,-25 0 16,0-26-16,26 25 15,0 27-15,-1-27 0,1 52 16,0-25-16,25 25 16,-25 0-16,-1 0 0,1 0 15,-26 25-15,0 1 16,-26 0-16,-25-1 15,0-25-15,-26 26 16,0 0-16,0-26 0,0 0 16,-26 0-16,26 0 0,26 0 15,0-26-15,-1 0 0,27 1 16,-1-1-16,26-25 16,26 25-16,-1-25 0,1 0 15,25-1-15,1 1 0,25 0 16,-1-1-16,1 27 15,26 25-15,-26 0 0,0 25 16,0 1-16,0 25 16,-26 26-16,1 26 0,-27-1 15,-25 27-15,0-1 16,-25 0-16,-27 1 0,1-1 16,-129 77-16,52-128 15,25 0-15,1-26 16,-1-25-16,1 0 0,-1-26 15,26 0-15,26-26 0,-26-51 16,51 0 0,26 0-16,0 0 0,26 0 15,-1-25-15,1 25 16,25 25-16,26 1 0,-25 25 16,25 26-16,0 26 0,0 0 15,-1 25-15,1 0 16,-25 26-16,25 0 0,-26 0 15,26 0-15,-51-26 16,25 26-16,0-25 0,1-1 16,-27-25-16,27 25 0,-27-51 15</inkml:trace>
  <inkml:trace contextRef="#ctx0" brushRef="#br0" timeOffset="6480">12600 15163 0,'-25'-51'16,"-1"-1"-16,0 27 15,26-27-15,-51 27 0,25-1 16,1 26-16,-1 0 0,0 0 16,1 26-16,-27 51 15,27-26-15,25 0 16,-26 26-16,26-25 15,0 25-15,26-26 0,-1 0 16,1 0-16,25 1 0,-25-27 16,25 27-16,1-52 15,-1 0-15,0 0 0,78-52 16,-78 27 0,-25-27-16,-1-25 0,-25 26 15,0-51-15,0 25 0,-25-26 16,-1 26-16,-25 0 15,25 0-15,-25 26 0,25 25 16,-25 0-16,25 26 16,0 26-16,1 0 0,-1-1 15,26 1-15,0 25 0</inkml:trace>
  <inkml:trace contextRef="#ctx0" brushRef="#br0" timeOffset="7769">13447 14932 0,'-26'-26'0,"26"1"0,0-1 16,-25 0-16,25 1 16,0-1-16,0 0 0,0 1 15,0-1-15,0 0 0,25 26 16,1 0-16,0 0 16,25 26-16,-25 0 15,-1 25-15,27 0 0,-27 26 16,1-25-16,0 25 15,-1-26-15,1 26 0,-26-26 16,0 1-16,26-1 16,-26-25-16,0-1 0,0 1 15,0-1-15,0 1 16,0-52 0,0 1-16,-26-1 15,26 1-15,0-52 16,0 25-16,0-25 0,0 0 15,0 0-15,26-25 0,-1 25 16,1 0-16,-1 25 16,1 1-16,0 25 0,-1 1 15,27 25-15,-27 25 16,1 1-16,25 25 0,-25 1 16,0 25-16,-1-26 0,1 26 15,0 0-15,-26 0 16,25 0-16,-25-26 0,0 1 15,0-1-15,0-25 16,0-1-16,0 1 0,-25-26 16,25-26-16,0 1 15,0-27-15,0 1 16,0 0-16,0-26 0,25 0 16,1 0-16,0-26 15,-1 26-15,27 26 0,-27-26 16,27 51-16,-27 0 0,27 1 15,-1 25-15,0 25 16,-25 1-16,25 25 16,-25 1-16,-1-1 0,1 26 15,0-26-15,-1 26 0,1-25 16,-26 25-16,26-26 0,-26 0 16,0 1-16,0-27 15,0 1-15</inkml:trace>
  <inkml:trace contextRef="#ctx0" brushRef="#br0" timeOffset="-2706">901 5234 0,'0'-26'16,"-26"26"-16,26-25 15,0-1-15,26 26 16,0 26 0,-26-1-16,25 26 15,-25 1-15,0 25 16,26 102 0,-26-76-16,0 25 0,0 1 15,-26 24-15,26 1 0,-25 0 16,-1 26-16,0 0 15,-25-26-15,25 25 0,-25-25 16,0 26-16,-1-26 0,1 25 16,0-25-16,-1 26 15,-50 153-15,50-179 16,27-26-16,-26 1 0,25-1 16,0-25-16,1-26 15,-1 0-15,26-26 0,-26 0 16,26-25-16,26 0 15,0-26-15,25-26 16,0 26-16,0-26 0,26 1 16,26-1-1,25 0-15,26 1 0,52 25 0,24-26 16,361 0 0,-207 26-16,27 0 0,25 0 15,26 26-15,25 0 16,1-1-16,-1 27 0,1-1 15,-1 0-15,1 1 0,-26-1 16,-1 0-16,1 0 16,-51-25-16,-1 25 0,-51 1 15,1-27-15,-78 1 0,-26-26 16,-76 26-16,-26-26 16,-51 0-16,-26-26 0,-52 26 15,-25-26-15,-25 1 16,-27-1-16,1-25 0,-26 25 15,0-25-15,0 25 0,0-25 16,0 0-16,26 25 16,-1-25-16,1-26 0,25 25 15,26-25-15,0 0 16,0-25-16,0-1 16,26-25-16,0-1 0,25-24 0,-25-1 15,-1 0-15,27 0 16,-1 0-16,0-26 0,1 26 15,-1 0-15,0 0 0,1 0 16,-1 1-16,0-1 16,1 0-16,50-180 15,-51 180-15,-25 26 16,25-26-16,-25 26 0,0 25 16,-1 0-16,-25 26 0,0 0 15,0 26-15,0 0 16,-25 25-16,-27-25 0,1 25 15,-26 1-15,0-1 16,-128 0 0,51 1-16,0-1 0,-51 26 0,-26-26 15,-51 1-15,-1-1 16,-50 0-16,-1 1 0,-50-1 16,-1 0-16,-26 1 15,-25 25-15,0-26 0,-26 0 16,-25 26-16,25-25 15,-26 25-15,26 0 0,1 0 16,24 0-16,27 0 0,-334 0 16,410 0-1,52 25-15,26-25 0,25 0 16,51 26-16,26-26 0,52 26 16,-1-26-16,52 0 15,-1 25-15,27-25 0,-1 0 16,26 26-16</inkml:trace>
  <inkml:trace contextRef="#ctx0" brushRef="#br0" timeOffset="-2143">3184 6671 0,'26'-26'16,"0"0"-16,-1 1 0,1-1 15,-26-25-15,0 25 0,0-25 16,0 25-16,-26-25 16,1 25-16,-27 0 0,1 1 15,-77-1 1,51 26-16,-26 26 0,26-1 15,26 27-15,-26-1 0,26 0 16,-1 1-16,27 25 16,25-26-16,25 26 0,27-26 15,-1 26-15,26-25 16,0 24-16,0-24 0,0-1 16,0 0-16,0 1 15,0-27-15,-26 1 0,-25 25 16,-26-25-16,-26 0 0,0-1 15,-51 27-15,0-52 16,-25 25-16,-26 1 0,25 0 16,-25-26-16,-1 25 0,27-25 15,25-25-15,25-1 16</inkml:trace>
  <inkml:trace contextRef="#ctx0" brushRef="#br0" timeOffset="-1683">3364 6568 0,'77'0'0,"-26"0"0,1-26 16,-27 26-16,-25 26 16,0 0-16,0 51 15,0-52-15,-25 27 16,25 25-16,-26 0 15,0-26-15,1 26 0,25 0 16,-26 0-16,26 0 0,-26-26 16,1 0-16,25 1 15,0-27-15,0 1 0,0 0 16,0-52 0,25 0-16,-25 1 15,26-27-15,0-25 0,-1 26 16,1-52-16,25 26 15,-25-25-15,25-1 0,26-76 16,-51 102 0,25 25-16,-25 27 0,25-1 15,-25 26-15,-1 26 0,1 25 16,0 26-16,-1-26 16,1 52-16,0-26 15,-26 25-15,25 1 0,-25-26 0,26 0 16,-26 26-16,0-52 15,26 26-15,-26-26 0,0 1 16,0-27-16</inkml:trace>
  <inkml:trace contextRef="#ctx0" brushRef="#br0" timeOffset="-1111">3697 7132 0,'-25'-51'0,"-1"25"16,1 1-16,-1-1 0,52 0 15,-1 26 1,1 0-16,25 0 0,0 26 16,103-26-16,52 0 15,-78 0 1,-25 0-16,-1-26 0,-25 1 16,26 25-16,-52-26 0,26 1 15,-51-1-15,-1 0 16,-25-51-1,0 52-15,0-1 0,-25 0 16,25 1-16,-26 25 0,0 0 16,26 25-1,0 27-15,0-1 16,0 0-16,0 1 0,0 24 16,0 1-16,0 0 15,0 0-15,0 0 0,0 0 16,26-25-16,-26 25 0,0-52 15,0 27-15,0-27 16,26-25-16,-26-25 16,0-1-1,0-25-15,0-1 0,0-25 16,0 0-16,25-25 0,-25-27 16,0 27-16,0-26 15,26-1-15,-26 1 0,26 25 16,25 1-16,26-1 15,0 77-15,-26 26 16,26 26-16,0 25 0,-25 1 16,24-1-16,-50 26 15,25-26-15,-51 26 16,0 0-16,-51-25 0,0 25 16,-26 0-16,-26-26 0,1 0 15</inkml:trace>
  <inkml:trace contextRef="#ctx0" brushRef="#br0" timeOffset="-600">3569 9647 0,'0'-26'0,"26"-25"0,-26 25 15,0-25-15,0 25 16,0 1-16,26 25 0,-26-26 15,0 52 1,25-1-16,-25 1 0,0 51 16,26 0-16,-26 0 0,0 51 15,0-25-15,0 25 16,0 0-16,0 0 0,0 1 16,-26-1-16,26-25 15,-25-1-15,-1 1 0</inkml:trace>
  <inkml:trace contextRef="#ctx0" brushRef="#br0" timeOffset="11287">4570 436 0,'77'-26'15,"-52"1"-15,27-1 0,-27 0 16,1 26-16,0-25 16,-1-1-16,-25 0 15,-51 1 1,0 25-16,-26 0 16,-103-26-16,52 26 15,0-26-15,-26 26 16,0-25-16,0 25 0,0-26 15,0 26-15,0-25 0,0-1 16,0 26-16,26-26 16,25 26-16,-25-25 0,51 25 15,26 0-15,-1-26 16,27 26-16,-1 0 0,26 26 16,0-1-16,0 1 15,26 0-15,-1-1 16,-25 1-16,26-1 0,0 1 15,-1 25-15,-25 1 0,26-1 16,-26 0-16,0 26 16,0-25-16,0 50 15,0-25-15,-26 26 0,26 0 16,-25-1-16,-1 1 0,0-1 16,1 1-16,-1 102 15,0-128-15,1 0 16,25 0-16,-26-25 0,26-1 15,0 0-15,0-25 16,0 25-16,0-25 0,0-1 16,0 1-16,26-26 15,-1 26-15,1-26 0,0 25 16,25-25-16,0 0 0,26 26 16,0-26-16,26 0 15,25 0-15,26 0 0,26-26 16,25 26-16,26 0 15,0 0-15,25 0 0,1 0 16,25 0-16,-25 0 0,-1 0 16,-25 26-16,0-26 15,-26 0-15,-25 0 0,102 0 16,-179 0 0,25 0-16,-77 0 15,-25 0-15,-26-26 0,-26 1 16,1-1-1,-27 0-15,27 1 16,-27-1-16,27 0 0,-1 1 16,26-1-16,-26 0 15,26-25 1,-25-51-16,25 25 0,0 0 16,0-26-16,25 0 0,-25 1 15,0-1-15,26-25 16,-26 25-16,0-25 0,26 51 15,-26-26-15,0 26 0,0 26 16,0 0-16,25-1 16,-25 27-16,0-27 15,0 27-15,-25 25 32,-1 0-17,-25 0-15,25 0 0,-51 0 16,0 0-16,0 0 0,-25 0 15,-1 0-15,-51 0 0,26 0 16,-26-26-16,0 26 16,0-26-16,-26 26 0,26-25 15,0 25-15,26-26 16,0 0-16,51 26 0,0 0 16,0 0-1,77 26-15,26 0 0,-1-26 16,27 25-16</inkml:trace>
  <inkml:trace contextRef="#ctx0" brushRef="#br0" timeOffset="12412">7674 462 0,'0'-26'0,"0"0"16,-25 1 0,25 50-1,-26 27 1,26-27-16,0 27 15,-26 25-15,26 0 0,0 25 16,0 1-16,-25-1 16,25 155-16,0-129 15,-26-25-15,26 25 0,0-25 16,-26-26-16,26 0 16,0 0-16,-25 0 0,25-26 15,-26 26-15,26-26 0,-26-25 16,26 25-16,-25-25 15,25 0-15,0-1 0,0 1 16,25-26 0,27 0-1,-1 0 1,0-26-16,1 26 0,25-25 16,0 25-16,25 0 0,1-26 15,-1 26-15,27 0 16,-1 0-16,26 0 0,-26 0 15,26 26-15,-26-26 0,-25 0 16,25 0-16,-51 0 16,26 0-16,-52 0 0,1 0 15,-27 0-15,1-26 16,-26 0 0,-26 1 15,1 25-16,25-26-15,-26 0 0,26 1 16,0-1-16,-26 0 0,26 1 16,0-27-16,0 1 15,0-26-15,26 0 0,-26 0 16,26-25-16,-1-129 16,1 102-16,0-25 15,25 26-15,-25 0 0,-1 25 16,1 1-16,-26 25 0,25 0 15,-25 25-15,0 1 16,0 25-16,0 1 16,-25 25-1,-1 0 1,1 0 0,25 25-1,-26-25-15,0 0 16,-25 0-16,-103 0 15,51 0-15,1 0 0,-52 0 16,25 0-16,-24-25 0,-27 25 16,26 0-16,0 0 15,0-26-15,26 26 0,25 0 16,26 0-16,0 26 16,26-26-16,25 25 0,26 1 15,0 0-15,52-1 16,-27 1-16</inkml:trace>
  <inkml:trace contextRef="#ctx0" brushRef="#br0" timeOffset="12929">8470 1873 0,'25'-26'0,"-25"1"15,-25-1 1,-1 26-16,0 26 16,1-26-16,-27 25 0,27 1 15,-1-1-15,0 1 16,1 0-16,25 25 0,-26-25 15,26-1-15,0 1 16,0 0-16,26-1 0,-1 1 16,27 0-16,-27-26 0,27 0 15,-1 0-15,0 0 16,1-26-16,-1 0 0,-25 26 16,-1-51-16,1 25 0,-26 1 15,-26-1-15,1 0 16,-1 1-16,-25-1 0,-26 26 15,25 0-15</inkml:trace>
  <inkml:trace contextRef="#ctx0" brushRef="#br0" timeOffset="14561">7956 2386 0,'0'-26'16,"26"1"0,-26-1-16,26 26 15,-26 26 17,0-1-17,0 1 1,0 25-16,0-25 0,0 25 15,0 1-15,0 25 16,0-26-16,-26 26 0,26-26 16,-26 0-16,26 1 0,-25-1 15,-1 0-15,1 1 0,-27-27 16,1 1-16,0-26 16,-1 26-16,-25-26 0,0 0 15,-25 0-15,-27 0 16,1 0-16,-26-26 0,0 26 15,-25-26-15,25 1 0,-26 25 16,26 0-16,0-26 16,-128 0-16,154 26 15,-1 0-15,27 0 16,-1 0-16,26 0 0,0 0 16,26 0-16,0 0 0,25 0 15,0 26-15,1-26 16,50 0 15,1 0-15,0 0-16,-1 0 15,1 0 1,-26 26-16,26-1 16,-1 27-1,-25-1-15,0 0 16,0 1-16,26 25 0,-26 0 15,0-1-15,0 1 16,-26 26-16,26 0 0,-25-1 16,25 1-16,-26-26 15,0 26-15,26-26 0,-25 0 16,25-1-16,-26-24 16,26 25-16,0-52 0,0 27 15,0-27-15,26-50 31,-26-1-31,0-25 16</inkml:trace>
  <inkml:trace contextRef="#ctx0" brushRef="#br0" timeOffset="14908">4749 4362 0,'-25'0'16,"-1"0"-1,52 25 1,-1 1 0,1-1-16,0 1 15,25 0-15,-25-1 0,25-25 16,-25 26-16,25-26 16,-25 26-16,25-26 0,-25 0 15,25 0-15,-25-26 0,-1 26 16,1-26-16,0 1 15,-1 25-15,1-26 0,-26 0 16,26 1-16,-26-1 16,25 26-1,-25-25-15,-25 50 16,-1 1-16,0-1 16,1 1-16,-1 0 0,-25-1 15,25 27-15,0-27 16,1 1-16</inkml:trace>
  <inkml:trace contextRef="#ctx0" brushRef="#br0" timeOffset="15364">6289 4054 0,'0'-26'0,"-26"26"15,0-26 1,1 26-16,-1 0 16,1 0-16,-27 26 0,1 0 15,25-26-15,1 51 0,-27-25 16,27-1-16,25 27 0,-26-27 15,26 1-15,0 25 16,26-25-16,-26 0 0,25-1 16,27 1-16,-27-1 0,27-25 15,-1 0-15,-25 0 16,25 0-16,0-25 0,-25 25 16,-1-26-16,1 1 15,0-1-15,-26-25 0,0 25 16,0 0-16,-26-25 15,26 25-15,-26-25 0,-25 25 16,25 1-16,1 25 0,-26-26 16,25 26-16,0 0 15,1 26-15,-1-26 0,0 25 16,1 1-16</inkml:trace>
  <inkml:trace contextRef="#ctx0" brushRef="#br0" timeOffset="15887">6905 4336 0,'51'0'0,"-25"-26"16,25 26-16,-25-25 0,-1-1 15,-25 0-15,0 1 16,0-1-16,0 0 15,-25 26-15,-27-25 0,27-1 16,-1 26-16,-25 0 16,25 0-16,-25 0 0,-26 26 15,51-26 1,-25 51-16,25-25 0,0-1 16,1 27-16,25-27 0,-26 27 15,26-27-15,0 1 16,26-1-16,-1 1 0,1 0 15,0-1-15,25-25 0,0 0 16,1-25-16,-1 25 16,26-26-16,-26 0 15,1 1-15,-27-26 0,26 25 16,-25-25-16,-26-1 0,26 1 16,-26 0-16,0-1 0,-26 1 15,26 25-15,-26-25 16,1 25-16,25 1 0,-26 25 15,1 25 1,25 1-16,0 25 16,-26 1-16,26-1 0,0 0 15,0 1-15,0-1 16,0 52 0,26-52-16,-1-26 0,1 1 15</inkml:trace>
  <inkml:trace contextRef="#ctx0" brushRef="#br0" timeOffset="16521">7649 4310 0,'0'-25'16,"0"-27"-16,0 27 16,0-1-16,0 0 15,0 1-15,-26-1 0,0 0 0,1 26 16,-1 0-16,0 0 0,1 26 15,-1-26-15,0 26 16,1-1-16,-1 27 0,0-27 16,1 1-16,-1 25 15,26-25-15,0 0 0,0 25 16,0-26-16,26 1 0,-1-26 16,1 26-16,0-26 15,25 0-15,-25 0 16,25 0-16,-25-26 0,-1 0 15,27 1-15,-27-1 0,-25-25 16,26 25-16,-26 1 16,26-27-16,-26 27 0,0-1 15,0 0-15,0 1 0,0-1 16,0 52 0,0-1-16,25 27 15,-25-27-15,0 1 16,26 0-16,-26 25 0,0-25 15,26-1-15,-1 1 16,1-26-16,0 0 16,-1 0-16,1 0 0,-1-26 15,27 1-15,-27-1 0,1 0 16,0 1-16,-1-27 16,-25 1-16,26 0 0,-26-1 15,0-25-15,0 26 16,0 0-16,-26-1 0,26 27 15,-25-1-15,25 0 0,-26 52 16,26 25 0,0-25-16,0 51 15,0-26-15,0 1 16,0-1-16,0 26 0,0 26 16,0-52-16,0-25 15</inkml:trace>
  <inkml:trace contextRef="#ctx0" brushRef="#br0" timeOffset="17002">7854 4259 0,'0'-26'0,"26"1"16,-1 25-16,1 0 15,25 0-15,0-26 0,1 26 16,-1 0-16,26-26 0,0 26 15,0 0-15,0-25 16,0 25-16,0-26 0,-26 26 16,1-26-16,-1 26 15,-26-25-15,-25-1 16,-25 26-16,-26 0 16,25 0-16,-25 0 15,-1 26-15,1-26 0,25 25 16,-25 1-16,25 25 0,-25-25 15,51 0-15,-26-1 16,26 27-16,0-27 0,0 1 16,0 0-16,26-1 15,0-25-15,-1 0 16,27 0-16,-27 0 0,1 0 16,25-25-16,-25-1 15,0 0-15,25 1 0,-25-1 16,-26 0-16,25-25 15,1 0-15,-26 25 16,0 0-16,25 26 16,-25 26-16,0 0 15,26 25-15,-26 26 0,0 0 16,0 0-16,0 25 16,0 1-16</inkml:trace>
  <inkml:trace contextRef="#ctx0" brushRef="#br0" timeOffset="21101">5801 9416 0,'0'-26'0,"0"1"16,-25 25 0,25 25-1,0 1 1,0 25-16,0-25 16,0 25-16,0 26 0,0 0 15,0 0-15,-26 26 16,26-1-16,-26 1 0,1 25 15,25-25-15,-26-1 16,0 1-16,26-26 16,-25 103-16,-1-129 15,26 26-15,0-26 0,0 26 16,0-51-16,0 25 0,0 0 16,0-25-16,0 0 0,0-1 15,0 1 1,26-26-16,-26-26 47,0 1-32,0-1-15</inkml:trace>
  <inkml:trace contextRef="#ctx0" brushRef="#br0" timeOffset="21372">5237 10981 0,'-26'0'0,"1"0"16,50 0 15,-25 26-31,26-1 15,0-25-15,-26 26 0,25 0 16,1-1-16,0 1 0,25-1 16,-26 1-16,1 0 15,0-1-15,-1 1 0,1-26 16,0 0-16,-1 0 16</inkml:trace>
  <inkml:trace contextRef="#ctx0" brushRef="#br0" timeOffset="21684">6007 11084 0,'25'0'15,"1"-26"-15,-52 26 32,26 26-17,-25-26-15,-1 25 16,0-25-16,-25 26 0,25-1 15,-25 1-15,25 0 0,-51 25 16,52-25 0,-1-26-16,0 25 0,1 1 15,-1 0-15,0-1 16,1 1-16,-1-26 0,26 26 16,-26-26-16,26-26 62</inkml:trace>
  <inkml:trace contextRef="#ctx0" brushRef="#br0" timeOffset="22642">5776 12879 0,'25'0'16,"1"0"0,25 0-1,26 26-15,26-26 16,0 26-16,50-26 0,1 25 16,0 1-16,0-26 15,26 26-15,-52-26 0,0 25 16,-25-25-16,-26 0 0,-26 0 15,26 26 1,-51-26-16,-26-26 16,-26 26-1,1 0-15,25-25 16,-26 25-16,0 0 16,1 0-1,25-26-15</inkml:trace>
  <inkml:trace contextRef="#ctx0" brushRef="#br0" timeOffset="23200">7366 9775 0,'0'26'31,"0"-1"-15,0 27 0,0-27-16,0 27 0,0 25 15,0 0-15,0 0 16,0 25-16,0 1 0,0 25 15,26 0-15,-26 1 0,0 25 16,26 0-16,-26-26 16,25 51-16,-25-25 0,0-25 15,26 25-15,-26-26 0,0 0 16,0 0-16,0-25 16,0-26-16,0 0 0,0 0 15,0 0-15,0 0 16,0-26-16,0-25 0,0 25 15,0 0 1,-26-51-16</inkml:trace>
  <inkml:trace contextRef="#ctx0" brushRef="#br0" timeOffset="23574">7495 9775 0,'-26'0'16,"0"0"-16,1 0 15,-1 26 1,0-26-16,26 25 0,-25 1 16,-1 0-16,0-1 15,-25 27-15,25-1 16,1-25-16,-1-1 15,0 1-15,1 0 0,-1-26 16,26 25-16,-25-25 0</inkml:trace>
  <inkml:trace contextRef="#ctx0" brushRef="#br0" timeOffset="23736">7264 9621 0,'25'-51'0,"-25"25"15,26 26-15,0 0 0,-1 26 16,1-1-16,0 27 16,-1 25-16,27 0 0,-27 0 15,1 25-15,0 27 0,-1-27 16</inkml:trace>
  <inkml:trace contextRef="#ctx0" brushRef="#br0" timeOffset="24853">9034 2463 0,'0'26'47,"0"-1"-47,26 27 0,-26 25 15,25-26-15,1 51 0,-26-25 16,26 26-16,-1 0 16,-25 25-16,26-25 0,-26 25 15,26-26-15,-26 1 16,25 0-16,-25-26 0,0 25 16,0-25-16,0 0 15,0 52-15,0-78 16,0 0-16,0-25 0,0 25 15,0-25-15,0-1 16,26 1-16,-26 0 0,0-52 31</inkml:trace>
  <inkml:trace contextRef="#ctx0" brushRef="#br0" timeOffset="25317">9111 2412 0,'0'-26'0,"-26"26"16,1 26 15,-1-1-31,26 1 16,-26 0-16,1 25 16,-1-25-16,0 25 0,-25-25 15,25 25-15,1-26 0,25 1 16,-26 0-16,0-26 15,1 25 1,25-50-16,0-1 16,0 0-16,0-25 0,25 26 15,-25-27-15,26 27 0,0-27 16,-1 1-16,1 25 16,0-25-16,-1 25 0,1 1 15,0-1-15,-1 26 0,27 0 16,-27 26-16,1-1 15,25 27-15,-25 25 16,25 0-16,-25 0 0</inkml:trace>
  <inkml:trace contextRef="#ctx0" brushRef="#br0" timeOffset="36042">6135 7594 0,'0'-51'0,"0"25"16,0 1-16,0-1 0,0 0 15,26 52 1,-26 0-16,0-1 16,0 27-16,25-1 15,-25 0-15,0 26 0,0 0 16,0 0-16,26 0 0,-26 0 16,0 0-16,0 0 15,25 0-15,-25-26 0,0 1 16,0-1-16,0 0 15</inkml:trace>
  <inkml:trace contextRef="#ctx0" brushRef="#br0" timeOffset="36427">6135 8107 0,'0'-51'0,"0"0"15,26-1-15,-26 27 16,25-1-16,1 0 0,-1 26 15,27 0-15,-27 0 0,27 0 16,-1 0-16,0 0 16,1 0-16,25 0 0,-26 0 15,0-25-15,-25 25 16,25-26-16,-25 0 0,0 26 16,-1-51-16,-25 26 0,0-1 15,0-25-15,0 25 16,-25-25-16,25-1 0,-26 27 15,26-27-15,0 27 0,-26-1 16,26 0-16,0 52 16,0 0-16,0 25 15,0 0-15,0 1 0,26 25 16,-26 0-16,0-1 16,0 1-16,26 0 0,-26 26 15,0 51 1,0-77-16,0-26 0,0 1 15,-26-1-15</inkml:trace>
  <inkml:trace contextRef="#ctx0" brushRef="#br0" timeOffset="36907">7469 7953 0,'0'-25'0,"0"-1"16,0 0 0,0 1-16,0-1 0,-26 0 0,26 1 15,-25-1-15,25 1 16,-26-1-16,0 0 16,1 26-16,-1 0 15,0 26-15,1 0 0,-1-1 16,0 26-16,1 1 15,-1-1-15,0 26 0,1-26 16,-1 26-16,26-25 0,0-1 16,0 0-16,0 1 15,26-27-15,-1 1 16,1-26-16,25 0 0,-25 0 0,25 0 16,1-26-16,-1 1 15,0-27-15,-25 27 0,25-27 16,-25-25-16,0 26 15,-1 0-15,-25-1 0,26 27 16,-26-27-16,26 27 0,-1 50 31,-25 27-31,0-1 0,0 0 16,26 1-16,-26 25 16,0-26-16,0 26 0,0-26 15,26-25-15,-26 25 0,0-25 16</inkml:trace>
  <inkml:trace contextRef="#ctx0" brushRef="#br0" timeOffset="37302">7828 7825 0,'0'-26'15,"-25"1"-15,50 50 31,-25 27-15,26-27-16,-26 1 16,26 25-16,-1-25 0,-25 25 15,0 1-15,26-27 0,-26 1 16,0 0-16,0-1 16,0 1-16,-26-26 15,26-26-15,0 1 16,0-27-16,0 1 15,26 25-15,-1-25 16,1 0-16,0-1 0,-1 1 16,27 25-16,-1 1 0,-25-1 15,25 26-15,-25 26 16,-1-1-16,1 1 16,0 25-16,-1 1 0,-25-1 0,0 26 15,0-26-15,0 1 16,0-1-16,0 0 0,0-25 15,0 0-15</inkml:trace>
  <inkml:trace contextRef="#ctx0" brushRef="#br0" timeOffset="37926">8880 7851 0,'26'-26'16,"-26"-25"-16,0 25 0,0-25 15,0 25-15,0 1 16,0-1-16,-26 26 0,0-26 16,1 26-16,-27 0 15,27 26-15,-26-26 0,25 26 16,-25-1-16,25 27 0,0-27 16,26 26-16,-25-25 15,25 25-15,0-25 0,25 25 16,1-25-16,0 0 15,-1-1-15,27 1 0,-27-26 16,26 0-16,-25 0 0,0 0 16,25-26-16,-25 26 15,25-77 1,-51 52-16,26-52 16,-26 51-16,0-25 0,0 25 15,0 1-15,0 50 31,25 78-15,1-26-16,0 0 0,-1 51 0,1-25 16,0 25-16,25 0 15,-25-25-15,-1 25 16,-25-25-16,0-1 0,0 1 16,-25-26-16,-1-26 0,-25 1 15,-1-27-15,-25 1 16,26-26-16,-26 0 0,0-26 15,0 1-15,0-27 0,26 1 16,0-52-16,25 26 16,0 0-16,26-25 0,26 25 15,25 0-15,1 0 16,25 26-16,-1-1 0,1 52 16,26-25-16,-26 25 0,0 0 15,0 0-15,-26 0 16,26 25-16,-25-25 0,-27 0 15,1 0-15</inkml:trace>
  <inkml:trace contextRef="#ctx0" brushRef="#br0" timeOffset="38771">5981 7363 0,'26'0'15,"-1"-25"-15,1-1 0,0 0 16,-26 1-16,0-1 16,-26 0-16,0 26 15,1 0-15,-27 0 0,27 26 16,-27 0-16,1 25 16,0 0-16,-1 26 0,1 0 15,0 26-15,25 0 16,-25 25-16,51 0 0,0 0 15,0 26-15,25-25 16,1-27-16,25 1 0,1-1 16,-1-25-16,0 0 15,1-25-15,102 50 16,-103-76-16,52 25 0,-27-25 16,27-26-16,25 26 15,1-26-15,-1 0 0</inkml:trace>
  <inkml:trace contextRef="#ctx0" brushRef="#br0" timeOffset="39284">8598 7132 0,'26'-25'16,"-1"-1"-16,1 0 0,25 26 15,-25 0-15,25 0 0,26 26 16,-26 0-16,26 25 16,0 0-16,0 26 0,0 26 15,0 0-15,-25 25 0,-27-25 16,1 25-16,-26 26 16,-26-52-16,-51 27 0,-25-27 15,-27 1-15,-25 0 16,-25-27-16</inkml:trace>
  <inkml:trace contextRef="#ctx0" brushRef="#br0" timeOffset="45470">18193 4028 0,'0'-26'0,"26"26"16,-26-25-16,0-1 15,0-25-15,0 25 0,26 26 16,-26 26 0,0-1-16,0 27 0,25 25 15,-25-26-15,0 52 0,0-1 16,26 1-16,-26-1 16,0 27-16,0-27 15,0 1-15,-26 0 0,26-26 16,-25 0-16,25 0 0,0-26 15,0 0-15,0 0 0,0-25 16,0 0 0,0-52-16,25 26 15</inkml:trace>
  <inkml:trace contextRef="#ctx0" brushRef="#br0" timeOffset="45942">18347 4105 0,'-25'-26'0,"-1"1"0,0-1 15,26 0-15,-25 26 16,25-25-16,25 25 16,1 0-16,0 0 15,25 0-15,0 0 0,26 25 16,26-25-16,-26 26 0,51 0 15,0-1-15,1 1 16,-1 25-16,0-25 0,1 25 16,-1-25-16,-25 0 15,-26-1-15,-1 27 0,1-27 16,-25 26 0,-52-25-16,-26 0 0,-25-1 15,-1 27-15,-24-27 0,-1 27 16,0-1-16,-26 0 15,26 1-15,-26 25 0,26 0 16,0-26-16,0 26 0,0-26 16,0 26-16,26-26 15,0 1-15,0-27 0,-1 1 16,1 0-16,0-1 16,25 1-16,0-26 0,1 0 15,-1 0-15,0-26 31,26 1-31,-25 25 0,25-26 16,-26 0-16</inkml:trace>
  <inkml:trace contextRef="#ctx0" brushRef="#br0" timeOffset="47111">17295 3438 0,'0'-51'0,"0"25"0,0 0 15,0 1-15,26 25 16,0 25 0,-26 1-16,25 25 0,-25 26 15,26 0-15,-26 0 0,26 26 16,-26-1-16,0 27 16,0-1-16,0 0 15,0 180-15,-26-180 16,26 26-16,-26-25 0,1 25 15,-27-26-15,27-26 16,-1 27-16,1-27 0,-1 1 16,0-26-16,1 0 0,-1 0 15,26 0-15,0 0 16,0-52-16,0 27 0,0-27 16,0 1-16,26 0 15,25-26-15,-25-26 16,25 26-16,77-51 15,-51 25-15,26 0 16,-1 26-16,181-25 16,-130 25-16,27 0 15,25 0-15,26 0 0,0 25 16,0 1-16,0 0 0,26 25 16,-27-25-16,1-1 15,129 27-15,-207-27 16,-24 1-16,-27-26 0,-25 0 15,0 0-15,-51-26 16,0 26-16,-1-25 0,-25-1 16,0 0-1,-25 1-15,-1-1 0,0 26 16,26-26-16,-25 1 16,-1-1-16,0 0 15,26 1-15,0-1 16,26 1-16,-26-1 15,26 0-15,-26-25 0,25 0 16,1-1-16,0-25 16,-1 0-16,1 0 0,0-25 15,-1-1-15,1-25 0,0 0 16,-1-1-16,27 1 16,-27 0-16,1-1 0,0 1 15,-1 0-15,1 25 0,-1 1 16,-25-1-16,0 26 15,26 0-15,-26 0 0,0 0 16,0 26-16,0-26 16,0 25-16,0 1 0,0 26 15,0-27-15,0 27 0,0-1 16,0 0 0,-26 26-1,26 26 1,-25-26-1,-1 26-15,-25-26 16,25 0-16,-51 0 16,-25 0-16,-155 0 15,103 0-15,-51-26 16,-26 0-16,0 26 0,-26-25 16,27-1-16,-1 0 15,-206 1-15,258-1 16,25 26-16,51 0 0,1 0 15,-1 0-15,52 26 16,-26-1-16,25 1 0,1 0 16,26-1-16,-1 27 0,-25-27 15,51 1-15,-26 0 16,0-1-16</inkml:trace>
  <inkml:trace contextRef="#ctx0" brushRef="#br0" timeOffset="48369">17680 6748 0,'26'-26'0,"0"26"0,-1 0 15,-25 26 1,0-1-16,0 27 15,0-27-15,0 1 16,-25 76 0,-1-76-16,-25 0 15,-1 25-15,1-25 0,-26-26 0,26 25 16,-1-25-16,-25 0 16,26-25-16,0-1 0,25 0 15,-25-76 1,77 51-16,-1-1 15,27 1-15,-1 0 0,26-1 16,0 1-16,0 0 16,0 25-16,0 0 0,25 26 15,-25 0-15,-25 52 0,-1-1 16,0 26-16,-25 26 16,-26-1-16,0 26 0,-26 1 15,-25-27-15,-26 27 16,0-27-16,-26-25 0,1 26 15,-1-52-15,-25 26 16,25-51-16,1 25 0,-1-51 16,26 0-16,0 0 0,26 0 15,25-26-15,0 1 16,26-27-16,26 1 0,0 0 16,25-26-16,0 26 0,26-1 15,0 1-15,26 0 16,-26 25-16,25 26 15,1 0-15,-26 26 0,26-1 16,-26 27-16,0-27 0,-26 27 16,0-1-16,1 0 0,-1 1 15,-25-1-15,-1-26 16,1 1-16,-1 0 0</inkml:trace>
  <inkml:trace contextRef="#ctx0" brushRef="#br0" timeOffset="48700">18501 7158 0,'0'-26'0,"0"1"31,26 25 1,-26 25-32,26 1 15,-1 0 17,1-26-32,-52 0 62</inkml:trace>
  <inkml:trace contextRef="#ctx0" brushRef="#br0" timeOffset="48911">18424 7928 0,'0'25'0,"26"-50"31,0 25-15,-26-26-16,25 26 0,1 0 15,0 0-15,-1 0 16</inkml:trace>
  <inkml:trace contextRef="#ctx0" brushRef="#br0" timeOffset="49363">19322 7184 0,'0'-26'31,"-25"26"-15,-1 26-16,26-1 16,-26 1-16,26 25 15,-25 1-15,-1-1 0,26 0 16,-26 1-16,26 25 0,0-26 15,26 0-15,0 1 16,-1-27-16,1 26 0,25-25 16,1 0-16,-1-26 15,0 0-15,1 0 0,-1 0 16,0-26-16,1 0 0,-27 1 16,27-26-16,-52-1 15,25 1-15,-25 0 16,-25-1-16,25 1 0,-26 0 0,-25-1 15,25 1-15,-25 25 16,25 1-16,-25-1 16,-26 26-16,25 26 15,27-1-15,-1 1 0,26 0 16,-26-26-16</inkml:trace>
  <inkml:trace contextRef="#ctx0" brushRef="#br0" timeOffset="49780">20272 7338 0,'25'-26'0,"-25"0"16,26 26-16,-26-25 0,26-1 15,-52 77 16,0-25-31,1 0 16,-1 25-16,0 0 16,1 26-16,-1-25 0,26-1 15,-26 52 1,26-52-16,26 0 0,0-25 16,-1-1-16,27 1 0,-1-26 15,0 0-15,1 0 16,-1-26-16,52-25 15,-52 0-15,-26 0 0,1-1 16,0 1-16,-1-26 16,-25 0-16,0 26 0,-25-26 15,25 25-15,-26 27 16,0-1-16,1 0 0,-1 26 16,1 0-16,-1 0 15,0 26-15,26 0 16</inkml:trace>
  <inkml:trace contextRef="#ctx0" brushRef="#br0" timeOffset="49995">21221 7107 0,'-26'0'15,"26"25"17,0 1-17,26-26 1,0 51-16,-26-25 0</inkml:trace>
  <inkml:trace contextRef="#ctx0" brushRef="#br0" timeOffset="50161">21272 7851 0,'-25'25'0,"50"-25"32,-25-25-32,26 25 15,0 0-15,-1-26 16</inkml:trace>
  <inkml:trace contextRef="#ctx0" brushRef="#br0" timeOffset="50639">22222 6927 0,'0'-25'31,"-26"25"-15,0 0 0,26 25-16,-25 1 0,-1-1 15,0 27-15,1-1 16,-1 0-16,0 1 0,26 25 15,0-26-15,0 0 16,0 26-16,26-25 0,0-27 16,-1 27-16,1-27 0,25 1 15,-25 0-15,25-1 16,52-25-16,-52 0 16,0-25-16,1-1 0,-27 0 15,1 1-15,0-1 16,-26-25-16,0-1 0,-26 1 15,26-26-15,-51 26 16,25-1-16,0 1 0,-51-52 16,26 78-1,0-1-15,25 0 0,-25 26 16,25 0-16,1 26 0,-27 0 16,27-26-16,-1 25 15</inkml:trace>
  <inkml:trace contextRef="#ctx0" brushRef="#br0" timeOffset="51033">23581 6978 0,'26'-25'0,"0"-1"0,-26 1 15,-26 50 1,-25 1 0,25-1-16,0 27 15,-25-1-15,25 0 16,-25 78-16,51-52 16,0-26-16,26 0 0,-1 1 15,1-27-15,25 27 0,26-52 16,77 25-1,-77-25-15,26-25 0,76-27 16,-102 27-16,0-27 16,-25 1-16,-1 0 15,-25-26-15,-26 0 0,0 25 16,-26-25-16,0 0 16,-25 26-16,-26 0 0,0 25 15,-26 1-15,27 25 0,-27 0 16</inkml:trace>
  <inkml:trace contextRef="#ctx0" brushRef="#br0" timeOffset="51696">15551 8620 0,'0'-25'0,"0"50"16,-26 1 0,26 25-16,0 26 0,0 0 15,0 26-15,0 0 16,0 25-16,0 26 0,26 0 16,-26 0-16,25 25 15,-25-25-15,26 0 0,-26-25 16,26-1-16,-26 0 0,0-25 15,25-26-15,-25 0 16,0 0-16</inkml:trace>
  <inkml:trace contextRef="#ctx0" brushRef="#br0" timeOffset="52155">15551 9980 0,'0'-25'16,"0"-1"0,25 0-16,27 26 15,-1 0-15,52 0 0,-1 0 16,52 0-16,26 0 15,51 0-15,51 0 0,52 26 16,50-26-16,53 26 16,50-1-16,26-25 0,26 26 15,25 0-15,27-26 0,-1 25 16,0 1-16,0-26 16,-51 26-16,-26-26 0,-26 0 15,-76 0-15,-26 0 0,-78-26 16,-50 0-16,-52 1 15,-25-27-15,-52 27 0,0-27 16,-51 27-16,-25-27 16,25 27-16,-52-1 0,27 0 15,-27 1-15,1-1 16,0 0-16,-52 1 31,0 25-15</inkml:trace>
  <inkml:trace contextRef="#ctx0" brushRef="#br0" timeOffset="52437">26044 9416 0,'-25'-26'15,"-1"26"1,26-25-16,26 25 31,-1 25-31,-25 1 0,26 0 16,0 25-16,-1 26 0,1 0 16,0 0-16,-1 25 15,1-25-15,0 52 0,-1-27 16,-25 1-16,0-26 15,0 102-15,0-127 16</inkml:trace>
  <inkml:trace contextRef="#ctx0" brushRef="#br0" timeOffset="53520">16782 9672 0,'26'-51'16,"-26"25"-1,26 26 1,-26 26 0,0 0-1,0 25-15,0 0 0,25 1 16,-25 25-16,0 0 0,0 0 16,0 25-16,0-25 15,0 0-15</inkml:trace>
  <inkml:trace contextRef="#ctx0" brushRef="#br0" timeOffset="54112">16244 10673 0,'-26'-26'0,"26"1"0,-26-1 16,26 0 0,0 1-16,0-1 0,26 0 15,0 26 1,-1 0-16,1 0 16,0 0-16,-1 26 0,26 0 15,-25-1-15,0 1 16,-1 25-16,1-25 0,-26 25 15,0 1-15,-26-27 0,26 27 16,-51-27-16,25 1 16,-25 0-16,0-1 0,25 1 15,-25-26-15,25 0 16,1 0-16,-1 0 16,26-26-1,26 1 1,-1 25-16,27 0 15,-27 0-15,1 0 16,25 0-16,-25 0 0,25 25 16,-25-25-16,-1 26 15,1-26-15,0 0 0,-1 26 16,1-26-16</inkml:trace>
  <inkml:trace contextRef="#ctx0" brushRef="#br0" timeOffset="54631">16628 10878 0,'0'-25'0,"0"-1"16,0 0-16,0 1 15,0-1-15,0 0 16,26 1 0,-26 50-1,26 1-15,-1 0 16,-25 25-1,26-25 1,-26-1-16,0 1 0,26 0 0,-26-1 16,0 1-1,25-26 1,-25-26 0,0 1-1,0-1-15,26 0 16,-26 1-16,0-1 15,26 0-15,-1 1 0,-25-1 16,26 0-16,0 26 16,-26-25-16,25 25 0,1 0 15,-26 25-15,26-25 16,-26 26-16,25 0 16,-25-1-16,0 1 31,26-26-16,-26-26-15,26 1 16,-1 25 0,1 0-1,0 0-15,-26 25 16,25 1-16,-25 0 16,0 25-16</inkml:trace>
  <inkml:trace contextRef="#ctx0" brushRef="#br0" timeOffset="55950">16090 9826 0,'0'-25'0,"0"-1"32,25 26-17,1 0 17,-26 26-1,0-1-31,0 1 15,-26 0 1,1-26 0,25 25-16,-26-25 0,0 0 15,1-25-15,-1-1 16,26 0 0,0 1-16,0-1 15,0 0-15,26 1 0,-26-1 16,25 0-16,1 26 0,-26-25 15,26-1-15,-1 26 16,1 0-16,-26 26 16,0 25-1,0-25-15,0 25 16,0-25-16,0 25 0,-26-25 16,26-1-16,-25 1 15,-1 0-15,0-26 0,1 25 16,-1-25-16,0 0 15,1-25 1,25-1-16,-26 0 16,26 1-16,0-1 15,26 0-15,-1 1 16,1-1-16,0 0 16,-1 26-16,1 0 15,0 0-15,-26 26 0,25-26 16,1 51-1,-26-25-15,0 0 16,-26-1-16,1-25 16,25 26-16,-26-26 15,0 0-15,26-26 16,-25 26-16,25-25 16,0-1-1,25 0-15,-25 1 0,26 25 16,0-26-16,-1 26 15,1 0 1,-26 26-16,0-1 16</inkml:trace>
  <inkml:trace contextRef="#ctx0" brushRef="#br0" timeOffset="56957">20990 2412 0,'0'-26'0,"26"-25"16,-1 25-16,1 0 0,0 1 16,-1 25-16,1-26 15,0 26-15,-26 26 16,25 25-16,-25-25 0,0 25 15,0 77-15,0-76 16,-25-1-16,25 26 16,-26-52-16</inkml:trace>
  <inkml:trace contextRef="#ctx0" brushRef="#br0" timeOffset="57457">21195 2206 0,'-25'-77'0,"-1"-25"0,26 25 16,0-26-16,0 1 0,0 25 15,0-26-15,26 26 0,-1 0 16,27 26-16,-1-1 16,0 27-16,26 25 0,0 0 15,0 0-15,26 51 16,-26 0-16,0 1 0,0-1 15,-26 26-15,0 0 0,1 0 16,-52 0-16,-77 102 16,0-127-1,0-1-15,-26-25 16,0 25-16,1-25 0,-1-26 16,1 25-16,25-25 0,25 0 15,1 26-15,25-26 16,52 0-1,25 0-15,1 0 16,25 26-16,25-1 0,1 1 16,-1 0-16,1-1 0,0 27 15,-26-27-15,0 27 16,-26-27-16,-25 27 16,-1-27-16,-25 27 0,-25-27 0,-27 1 15,1-1-15,0-25 16,-26 0-16,0 0 0,0 0 15,0 0-15,0 0 16,0-51 0,26 51-16,51-25 0</inkml:trace>
  <inkml:trace contextRef="#ctx0" brushRef="#br0" timeOffset="57825">22299 2206 0,'51'-25'16,"-51"50"0,0 1-1,-26 0-15,26-1 16,0 1-16,0 25 0,0-25 16,0 25-16,0-25 15,0 0-15,0 25 0,26-25 16,-1-1-16,1 1 15,25-26-15,-25 0 0,25 0 16,1 0-16,-1 0 0,0-26 16,-25 1-1,25-1-15,-25 0 0,-26 1 0,26-27 16,-26 1 0,0 0-16,-26 25 0,26-25 0,-26 25 15,1-25-15,-1 25 16,52 52 31</inkml:trace>
  <inkml:trace contextRef="#ctx0" brushRef="#br0" timeOffset="58091">23350 1950 0,'26'-26'0,"0"-25"0,-1 0 15,-25 25-15,0-25 16,-25-1-16,-1 1 0,0 0 16,1 25-16,-1 26 0,-25 0 15,25 0-15,-25 26 16,25 25-16,-25 26 0,25 0 16,-25 0-16,51 0 0,-26 25 15,26 1-15,0 0 16,0-26-16,0 25 0,26-25 15,-26 26-15,26-52 16,-1 26-16,1-26 0,0 1 16,-1-27-16,1-25 0</inkml:trace>
  <inkml:trace contextRef="#ctx0" brushRef="#br0" timeOffset="58322">23735 1745 0,'-25'-52'16,"-1"52"-16,0 26 15,1 25-15,-1 26 16,-25 0-16,51 26 0,-26-1 16,26 1-16,0 0 15,0-1-15,0 1 0,0 0 16,26-27-16,-26 1 0,25 0 15,-25-25-15,26-1 16,-26-25-16</inkml:trace>
  <inkml:trace contextRef="#ctx0" brushRef="#br0" timeOffset="58677">23145 2514 0,'-128'-102'16,"102"76"-16,1 0 15,-1 26-15,52 0 32,25 0-32,0 0 15,1 26-15,24-26 0,1 0 16,0 0-16,26 0 16,-26 0-16,26 0 0,-26 0 15,0 0-15,0 0 0,-26-26 16,0 26-16,-25-25 15,-1 25-15,-25-26 0,-25 0 16,-1 26 0,1 0-16,-1 0 0,0 0 15,-25 0-15,25 0 0,1 26 16,-1 0-16,0-26 16,26 25-16,0 1 0,0 25 15,26-25-15,-26 0 16,26-1-16,25 1 0,0-26 15,1 26-15</inkml:trace>
  <inkml:trace contextRef="#ctx0" brushRef="#br0" timeOffset="59113">24248 2437 0,'-25'-25'0,"-1"-27"15,0 27-15,1-1 16,25 0-16,-26 1 0,26-1 15,26 26 1,-1 0-16,1 26 16,25-1-16,-25 1 15,0 0-15,-1-1 0,1 27 16,0-27-16,-26 1 0,25 0 16,-25-1-16,26 1 15,-52-26 16,26-26-15,0 1-16,0-1 16,26 0-16,-26 1 15,51-1-15,-25 0 0,0 1 16,25-1-16,0 0 0,-25 1 16,25 25-16,-25 0 15,25 0-15,-25 25 0,0 1 16,-1 0-16,1 25 0,-1 0 15,1-25-15,-26 25 16,26 1-16,-1-1 0,-25-25 16,26 25-16,-26-26 15,0 1-15,26 0 0</inkml:trace>
  <inkml:trace contextRef="#ctx0" brushRef="#br0" timeOffset="59294">24915 2078 0,'0'-26'15,"0"1"-15,26 25 16,0 0 0,-26 25-16,25-25 15,-25 26-15,0 0 16,26-26-16,-26 25 0,0 1 15</inkml:trace>
  <inkml:trace contextRef="#ctx0" brushRef="#br0" timeOffset="60243">25121 2155 0,'0'26'0,"0"-1"16,25 1 0,1-26-1,-26 26-15,51 25 16,-25-25-16,0-1 16,-1 1-16,1-26 0,0 26 15,-26-1-15,25 1 16,-25 0-1,0-1-15,0 1 0,0 0 16,0-1-16,0 1 16,26-26-1,0-26 1,-1 26 0,1-25-16,0-1 15,-1 26-15,1-26 0,0 1 16,-1-1-16,1 0 0,25 26 15,-25-25-15,-1-1 16,1 26-16,-26-26 0,26 26 16,-1 0-16,1 0 15,0 26 17,-1 0-32,1-1 15,0-25-15,-1 26 16,52-26-1,-51 0-15,0 0 0,25 0 16,-25 0-16,-1-26 0,1 26 16,0-25-16,-1-1 15,-25 0-15,0 1 0,0-1 16,-25 0 0,-27 1-16,27 25 15,-1 0-15,0 0 0,1 0 16,-1 25-1,26 1-15,0 0 0,0-1 16,26-25-16,-1 26 0,27 0 16,-27-26-1,1 0-15,0 0 0,-1 0 16,1 0 0,0 0-1,-1 25-15,-25 27 16,26-1-16,-26 0 15,0 26-15,26 0 0,-26 128 16,0-76 0,0-27-16,0-25 0,0 26 15,0-52-15,0 26 0,0-51 16,-26-1-16,0 1 16,1-26-16,-1-26 0,0 1 15,-25-26-15,25-1 16,1 1-16,-1-26 0,26 0 15,0 0-15,26-26 0,25 26 16,0-25-16,26 25 16,-25 25-16,25 1 0,-1 26 15,1 25-15,-25 0 16,-1 25-16,-25 1 0</inkml:trace>
  <inkml:trace contextRef="#ctx0" brushRef="#br0" timeOffset="61215">18245 9672 0,'25'0'32,"-25"26"-1,26-26-31,-26 26 16,26-1-16,-26 27 0,0-1 15,25-25-15,-25 25 16,0 0-16,26 26 0,-26-25 15,0-1-15,0 0 16,0-25-16,0 25 0,-26-25 16,26-1-16,-25 1 15</inkml:trace>
  <inkml:trace contextRef="#ctx0" brushRef="#br0" timeOffset="61938">17347 10596 0,'0'-26'0,"0"1"15,0-1-15,25 26 16,1-26-16,0 1 16,-1 25-16,1 0 15,0 0-15,-1 0 16,1 0-16,0 25 0,-26 1 16,0 0-16,0-1 0,0 1 15,-26 0-15,0 25 16,1-25-16,-27-1 0,27 1 15,-27-26-15,1 26 16,0-1-16,25-25 16,1 0-16,50 0 31,1-25-15,-1 25-16,1 0 15,0 0-15,-1 0 0,1 25 16,25-25-16,-25 26 0,51-26 15,-51 26 1</inkml:trace>
  <inkml:trace contextRef="#ctx0" brushRef="#br0" timeOffset="62457">17655 10596 0,'0'-26'0,"-26"26"16,26 26 15,0 0-31,0-1 16,26-25-16,-26 26 0,0 0 16,0-1-16,0 1 15,0 0-15,25-26 0,-25 25 16,26-25-1,0-25 1,-1-1 0,-25 0-16,26 1 15,-26-1-15,26 0 0,-1 1 16,-25-1-16,26 26 16,0-26-16,-26 1 15,25 25-15,1 0 0,0 0 16,-26 25-1,0 1-15,0 0 16,0-1-16,25-25 16,-25 26-16,26-26 31,0 0-15,-26-26-16,51 26 15,-26-25-15,1 25 16,0 0-16,-26 25 15,25-25-15,-25 26 16,0 0-16,26-1 0,-26 27 16,26-27-16</inkml:trace>
  <inkml:trace contextRef="#ctx0" brushRef="#br0" timeOffset="62863">19605 10032 0,'0'-26'0,"0"0"16,0 1-1,0 50 1,25 1-1,-25 0-15,26-1 0,-26 27 16,26-1-16,-26 0 0,25 26 16,-25 51-1,0-51-15,0-25 0,-25-1 16,25 26-16</inkml:trace>
  <inkml:trace contextRef="#ctx0" brushRef="#br0" timeOffset="63296">18732 10827 0,'-25'0'0,"-1"-26"15,0 26-15,26-25 16,0-1-16,0 0 15,0 1-15,26-1 0,0 26 16,-1-26-16,1 26 16,0 0-16,25 0 15,-25 0-15,25 0 0,-26 26 0,1-26 16,0 26-16,-26-1 16,0 27-16,0-27 0,-26 1 15,0 0-15,-25 25 16,26-25-16,-27-1 0,1-25 15,0 26-15,-1-26 0,27 26 16,-1-26-16,0 0 16,52 0-1,0 0 1,-1 0-16,1 25 0,25-25 16,1 26-16,-27-26 0,27 26 15,-1-26-15,-26 0 16,1 25-16,0-25 0,-1 0 15</inkml:trace>
  <inkml:trace contextRef="#ctx0" brushRef="#br0" timeOffset="63820">19040 10878 0,'-26'-25'0,"26"-1"16,0 0-1,26 26 1,0 26 0,-1 0-1,-25-1-15,26 1 0,-26 0 16,26-1-16,-26 1 16,0 0-1,0-52 16,0 0-15,25 26-16,1-25 16,-26-1-16,26 0 15,25 1-15,-25-1 16,-1 26-16,1 0 16,0 0-16,-1 0 15,1 0-15,-26 26 0,26-26 16,-26 25-16,25 1 15,-25 0 1,26-52 15,0 0-15,-1 26 0,1-25-16,0 25 15,-1-26-15,1 26 0,0 26 16,-1-1-1,-25 1-15,0 0 0,0-1 16,26 27-16</inkml:trace>
  <inkml:trace contextRef="#ctx0" brushRef="#br0" timeOffset="64832">16988 9826 0,'25'0'63,"27"0"-47,-27 0-16,1 0 0,25 0 15,1 0-15,24 0 16,27 26-16,-52-26 15,1 0-15,-1 0 0,-25 0 16,-1 0-16,1 0 125</inkml:trace>
  <inkml:trace contextRef="#ctx0" brushRef="#br0" timeOffset="65320">17578 9775 0,'25'0'47,"1"0"-47,0 0 16,-1 0-1,1 0-15,0 26 0,-1-1 16,-25 1-16,26-26 16,-26 26-16,0-1 15,-26-25-15,1 0 16,-1 0-16,0 0 0,1 0 16,-1 0-16,0 0 15,1 0-15,-1-25 16,0 25-16,26-26 0,0 0 15,0 1-15,0-1 16,26 26-16,-26-26 0,26 1 16,-1 25-16,1-26 15,0 26-15,-1 26 16,-25-1-16,26 1 16,-26 0-16,26-1 0,-26 1 15,0 25 1,0-25-16,0 0 0,0-1 15</inkml:trace>
  <inkml:trace contextRef="#ctx0" brushRef="#br0" timeOffset="65841">18193 9955 0,'0'-26'0,"0"0"15,0 1 1,26 25 0,0 0-1,-26 25-15,25-25 16,1 26-16,0-26 0,-26 26 16,25-26-1,1 25-15,-26 1 0,26-26 16,-26 26-16,-26-26 15,0 0 1,1 0-16,-1 0 0,0 0 16,1-26-16,-1 26 15,26-26 1,0 1-16,0-1 0,0 0 16,26 1-1,-1 25-15,1-26 0,0 26 16,-1 0-16,1 0 15,0 0-15,-1 0 0,-25 26 16,26-26-16,-26 25 0,26 1 16,-26 0-1</inkml:trace>
  <inkml:trace contextRef="#ctx0" brushRef="#br0" timeOffset="66265">18835 9955 0,'0'-26'16,"-26"26"-16,26-26 15,26 26 1,0-25 0,-1 25-1,1 0-15,-1 25 0,1-25 16,25 0-16,-25 26 0,0 0 16,-1-26-16,1 25 0,0-25 15,-26 26-15,25-26 16,-25 26-16,-25-26 15,-1 0 1,0 0-16,1 0 16,-1-26-16,0 26 0,1 0 15,-1 0-15,0-26 16,26 1 0</inkml:trace>
  <inkml:trace contextRef="#ctx0" brushRef="#br0" timeOffset="66658">19168 9929 0,'0'-26'62,"26"26"-46,0 26 0,-1-26-1,1 26-15,0-1 32,-1 1-32,-25 0 0,26-1 15,-26 1-15,-26-26 16,1 0-1,-1 0-15,0-26 16,1 26-16,-1-25 0,0 25 16,1-26-1,25 0-15,25 1 16,1 25 0,25-26-16,1 0 15,-27 26-15,1 0 16</inkml:trace>
  <inkml:trace contextRef="#ctx0" brushRef="#br0" timeOffset="67108">20143 10109 0,'0'-26'0,"26"26"0,0-26 31,-1 1-15,1 25-1,0 0 1,-26-26-16,25 26 0,-25 26 16,26-1-16,-26 1 15,0 0 1,0 25-16,0-25 0,0 25 15,0 26 1,0-52-16,0 1 0,0 0 16,0-1-16,0 1 15,26-26 1</inkml:trace>
  <inkml:trace contextRef="#ctx0" brushRef="#br0" timeOffset="67411">20887 10057 0,'-25'0'16,"25"-25"-1,0 50 32,0 1-47,0 0 16,25-1-16,-25 1 15,0 0-15,0-1 0,26 1 16,-26 0-16,0 25 16,0-26-16,0 1 15,0 0-15,26-26 16</inkml:trace>
  <inkml:trace contextRef="#ctx0" brushRef="#br0" timeOffset="67718">21529 10109 0,'0'25'16,"0"1"15,25-26-31,-25 26 16,26-1-16,0 1 16,-26 0-16,25-1 15,-25 1-15,26-1 16,-26 1-16,0 0 15,26-26-15,-26 25 0,0 1 32</inkml:trace>
  <inkml:trace contextRef="#ctx0" brushRef="#br0" timeOffset="68000">22401 10134 0,'0'26'16,"26"-26"-1,-1 0-15,1 26 16,0-1-16,-1 1 15,1 0 1,-26-1-16,26 1 0,-26-1 16,0 1-1,0 0-15,0-1 0,-26 1 16</inkml:trace>
  <inkml:trace contextRef="#ctx0" brushRef="#br0" timeOffset="74651">18630 11725 0,'51'-26'16,"-25"26"-16,-1 0 16,1 0-16,0 0 0,-1-25 15,-25-1-15,0 0 16,-25 26-1,-1 0-15,0 0 0,-25 0 16,0 0-16,-26 26 16,25 0-16,-25-1 0,0 27 15,26-1-15,-26 0 0,26 26 16,25-25-16,0-1 16,1 26-16,25-26 0,0 0 15,25 1-15,52 50 16,0-76-16,0 0 15,0-1-15,0-25 0,26 0 16,0 0-16,-26 0 16,0 0-16,-26-25 15,0 25-15,0-26 0,-51 0 0,26 1 16,-26-1 0,-26 26-16,26-26 0,-25 26 15,-1-25-15</inkml:trace>
  <inkml:trace contextRef="#ctx0" brushRef="#br0" timeOffset="74963">19297 12110 0,'-26'0'16,"0"-26"-16,1 26 16,25-26-16,25 26 15,1 0-15,0 0 16,25 0-16,0 0 0,1 0 16,-1 0-16,0 0 15,1 0-15,-27 0 0,1 0 16,0 0-16,-1 0 0,1 0 15,-52 0 17</inkml:trace>
  <inkml:trace contextRef="#ctx0" brushRef="#br0" timeOffset="75427">20631 11930 0,'25'0'0,"1"-25"15,25 25-15,-51-26 0,26 0 16,0 1-16,-26-1 15,25 26-15,-25-26 16,0 1-16,-51-1 16,0 0-16,25 26 0,-25 0 15,0 26-15,-1-26 0,1 26 16,0 25-16,-1-25 16,1 25-16,25 0 0,1 1 15,-1-1-15,0 0 16,1 0-16,25 1 0,0-27 15,25 27-15,-25-1 0,26-25 16,25-1-16,-25 1 16,25 0-16,1-1 0,-1-25 15,26 0-15,-26 0 16,26 0-16,-26 0 0,1 0 16,-1-25-16,0 25 0,-25-26 15,0 0-15,-1 26 16,-25-25-16,0-1 0</inkml:trace>
  <inkml:trace contextRef="#ctx0" brushRef="#br0" timeOffset="82376">10343 3310 0,'0'-26'15,"0"0"-15,0 1 32,0 50-17,0 1-15,0 0 0,0 25 16,0 0-16,0 1 15,0-1-15,0 0 0,0 26 16,0-26-16,0 1 16,0-1-16,0-25 0,0 25 15,0-25-15,25 25 0,-25-25 16,0-1 0</inkml:trace>
  <inkml:trace contextRef="#ctx0" brushRef="#br0" timeOffset="82817">10830 3361 0,'0'-26'16,"0"1"-1,-26 25 16,26 25-31,0 1 16,-25 0-16,25-1 0,-26 1 16,0 25-16,26 0 0,-25-25 15,25 25-15,0 1 16,0-1-16,0-25 0,25 25 16,1-25-16,0-1 0,25 1 15,0-26-15,52 26 16,0-26-1,-78-26-15,27 26 16,-1-26-16,-25 1 0,-1-27 16,-25 27-16,0-27 15,0 1-15,-25 0 0,-1-1 16,0 1-16,-25 0 0,25 0 16,-25-1-16,25 27 15,-25 25-15,25 0 0,1 0 16,-1 0-16,0 25 15,1 27-15,25-27 16,25 1-16</inkml:trace>
  <inkml:trace contextRef="#ctx0" brushRef="#br0" timeOffset="83679">11959 3412 0,'-26'0'15,"26"-25"1,0-1-16,0 0 15,26 52 17,-26 0-17,0-1-15,26 27 16,-26-27-16,25 26 0,-25 1 16,0-1-16,0-25 0,26 25 15,-26-25-15,0-1 16,0 1-16,0 0 15,-26-26 1,1 0 0,25-26-16,0 0 0,-26 1 15,26-27 1,0 1-16,0 0 0,0-26 0,0 0 16,0-26-16,26 1 15,-1 25-15,1-26 0,-26 0 16,26 26-16,51-25 15,-52 76-15,26 26 16,-25 0-16,25 26 0,-25 25 16,0 0-16,-1 1 0,1 25 15,-26-26-15,0 26 16,-26-26-16,1 1 0,-27-1 16,27 0-16,-27 1 15,1-27-15,0 1 0,0 0 16,25-26-16,0 25 0,1-25 15,-1 0-15,52-25 32,-1 25-32,1 0 15,0 0-15,25 25 0,-25 1 16,25-1-16,-26 1 0,27 0 16,-27-1-16,1 27 15,0-27-15,-1 1 16,27 0-16,-52-1 15,25 1-15</inkml:trace>
  <inkml:trace contextRef="#ctx0" brushRef="#br0" timeOffset="84082">12626 3438 0,'-26'0'0,"26"-26"0,-25 1 16,50 50-1,1-25 1,-26 26 0,51-26-16,-25 26 0,0-26 15,-1 0-15,27 0 0,-27 0 16,1 0-16,25 0 16,-25 0-16,-26-26 0,26 0 15,-1 26-15,-25-25 16,0-1-16,0 0 0,-25 1 15,-1-1-15,0 0 0,1 1 16,-1-1-16,0 0 16,1 26-16,-52 0 15,51 0-15,0 26 16,26 0-16,-25 25 0,-1 0 16,26 1-16,-26-1 0,26 0 15,0 0-15,26 1 16,-26-27-16,26 27 0,-1-27 15,1 1-15,25-26 16,1 26-16,-27-26 0,52 0 16,-25-26-16</inkml:trace>
  <inkml:trace contextRef="#ctx0" brushRef="#br0" timeOffset="84306">13447 3335 0,'0'-51'16,"0"25"-16,0-25 15,-26 25-15,1 1 0,-1-1 16,0 26-16,-25 0 16,25 26-16,1-1 15,-1 1-15,0 25 0,1-25 16,25 25-16,-26-25 16,26 25-16,0 1 0,0-27 15,0 26-15,26-25 0,-1 0 16,-25-1-16,26 1 15,51-26-15</inkml:trace>
  <inkml:trace contextRef="#ctx0" brushRef="#br0" timeOffset="84473">13729 3412 0,'26'-25'0,"-26"-1"15,0 0 1,0 52 31,0 0-32,-26-1-15</inkml:trace>
  <inkml:trace contextRef="#ctx0" brushRef="#br0" timeOffset="86760">10984 103 0,'0'-26'15,"0"0"-15,26 26 16,-26-25-16,0 50 31,0 1-31,0 0 16,0-1-16,0 26 0,0 26 15,0-25-15,0 25 0,0 0 16,0 0-16,0 0 16,0 0-16,-26 25 0,26-25 15,0 0-15,0 26 0,-26-26 16,26 0-16,-25 0 16,25-26-16,-26 26 0,26-26 15,0 1-15,-26-27 16,26 1-16,0 0 0,-25-1 15,25 1-15,0 0 16,25-26 15,1 0-15,0 0 0,-1 0-16,1-26 15</inkml:trace>
  <inkml:trace contextRef="#ctx0" brushRef="#br0" timeOffset="87221">11446 128 0,'0'-25'0,"-26"25"16,26-26-16,-26 26 15,52 0 32,0 0-47,-1 26 0,1-26 16,25 0-16,1 25 0,25-25 16,0 0-16,0 0 15,0 0-15,0 0 0,0 0 16,0 0-16,-26 0 15,-26 0-15,27 0 0,-27 0 16,-50 0 0,-27 0-1,27 26-15</inkml:trace>
  <inkml:trace contextRef="#ctx0" brushRef="#br0" timeOffset="87530">11446 487 0,'0'26'0,"-26"-26"16,52 0 15,-1 0-31,1 26 16,0-26-16,25 0 0,-25 0 15,51 0-15,-26 0 16,0 0-16,26 0 0,-25 0 16,25 0-16,0 0 0,-26 0 15,0 0-15,0 0 0,-25 0 16,0 0-16,-1 0 16,1 0-16,-52 0 15,1 0 1</inkml:trace>
  <inkml:trace contextRef="#ctx0" brushRef="#br0" timeOffset="87825">11574 795 0,'0'26'0,"26"0"31,-1-26-15,1 0-16,0 0 0,-1 25 15,27-25-15,-1 0 16,26 0-16,-26 0 0,26 0 16,0 0-16,0 0 15,-26 0-15,26 0 0,-25 0 16,-1 0-16,0 0 15,-25 0-15,-52 0 16</inkml:trace>
  <inkml:trace contextRef="#ctx0" brushRef="#br0" timeOffset="88097">11677 1180 0,'-26'26'16,"26"-1"-16,0 1 31,26-26-31,-1 0 16,27 0-16,-27 26 15,27-26-15,-1 0 0,0 0 16,1 0-16,25 0 15,-26 0-15,26 0 0,-26 0 16,26 0-16,-51 0 16,25 25-16,-25-25 0,-1 0 15</inkml:trace>
  <inkml:trace contextRef="#ctx0" brushRef="#br0" timeOffset="88397">11805 1616 0,'0'26'31,"0"0"-15,26-26-16,-1 0 0,1 0 15,0 0-15,25 25 16,-25-25-16,25 0 0,0 0 15,1 0-15,-1 0 0,0 0 16,0 0-16,1 0 16,-1 0-16,0 0 0,-25 0 15,0 0-15,-1 0 16,-25-25 15</inkml:trace>
  <inkml:trace contextRef="#ctx0" brushRef="#br0" timeOffset="88943">13575 256 0,'0'-25'0,"-25"25"16,-1 25 15,26 1-15,0 0 0,0 25-16,-26-25 0,26 25 0,0 26 15,0-26-15,0 26 0,0-25 16,0 50-16,0-25 15,-25 0-15,25 0 0,0 26 16,0-26-16,0 0 16,0-26-16,0 26 0,0-26 15,-26 1-15,26-27 0,0 27 16,0-27-16,0 1 16,0 0-16,0-1 15,0-50 32,0-1-47</inkml:trace>
  <inkml:trace contextRef="#ctx0" brushRef="#br0" timeOffset="89185">13036 1565 0,'0'26'16,"-25"-26"-16,25 25 16,25-25-1,1 0 1,0 26-16,-1-26 15,1 0-15,0 0 16</inkml:trace>
  <inkml:trace contextRef="#ctx0" brushRef="#br0" timeOffset="89480">13652 1539 0,'26'0'31,"-52"0"16,1 26-47,-1-26 16,0 26-16,1-1 15,-27-25-15,27 26 0,-27 0 16,27-1-16,-27-25 16,27 26-16,-1-26 0,0 26 15,1-26-15</inkml:trace>
  <inkml:trace contextRef="#ctx0" brushRef="#br0" timeOffset="92854">9265 487 0,'0'-25'16,"0"-1"-1,0 0 17,0 52-1,0 0-15,-26-1-16,26 1 15,0 25-15,0 1 0,-25 25 16,25-26-16,0 26 15,0 26-15,0-27 0,-26 27 16,26 0-16,0-1 0,0 1 16,-26 0-16,1-1 15,25-25-15,-26 26 0,26-26 16,-26 0-16,1 0 16,-1 51-16,26-77 15,-26 1-15,26-1 0,-25-25 16,25 25-16,0-25 15,0-1-15,0-50 32,25-1-17,-25-25-15,26 25 16</inkml:trace>
  <inkml:trace contextRef="#ctx0" brushRef="#br0" timeOffset="93351">9470 590 0,'0'-26'31,"0"52"63,0 0-94,0-1 15,0 1-15,-25 0 16,25-1-16,0 1 15,0 0-15,0-1 0,0 1 16,-26 0-16,26 25 16,0-25-1</inkml:trace>
  <inkml:trace contextRef="#ctx0" brushRef="#br0" timeOffset="93736">9342 872 0,'-26'0'15,"26"26"17,26-26-32,0 0 15,-26 26-15,25-26 16,1 0-16,0 0 15,-1 0-15,1 0 16,0 0 0,-1-26-1,1 26-15,-26-26 0,26 26 0,-26-25 16,25 25 0,-25-26-16,0 52 31,-25-26-16,25 25-15,-26 1 16,26 0 0,-26-1-16,26 1 15,-25-26 1,25 25-16</inkml:trace>
  <inkml:trace contextRef="#ctx0" brushRef="#br0" timeOffset="95096">9368 1052 0,'0'-26'15,"25"26"1,-25-26 0,0 52 15,0 0-15,0-1-16,0 27 0,0-1 15,0 0-15,0 1 0,0-1 16,0 0-16,0 1 15,0-1-15,0 0 0,0 1 16,0-27-16,0 1 16,0 0-16,0-1 0</inkml:trace>
  <inkml:trace contextRef="#ctx0" brushRef="#br0" timeOffset="95483">9265 1591 0,'0'25'15,"26"1"17,-1-26-17,-25 26 1,26-26-16,0 0 15,-26 25-15,25-25 32,1-25-17,0 25 1,-26-26-16,25 26 0,1-26 16,-26 1-16,26-1 15,-1 0-15,1 1 16,0-1-1,-26 52 1,0-1 0,-26 1-16,26 25 15,-26-25-15,26 0 16</inkml:trace>
  <inkml:trace contextRef="#ctx0" brushRef="#br0" timeOffset="96454">11574 4721 0,'0'-26'16,"0"0"-1,26 1 1,-1 25-16,1 25 16,-26 1-1,0 25-15,26 1 0,-26-1 16,0 26-16,0-26 0,0 26 15,-26 52 1,0-53-16,26-24 0,-25-27 16</inkml:trace>
  <inkml:trace contextRef="#ctx0" brushRef="#br0" timeOffset="96848">11651 4798 0,'0'-26'0,"0"0"16,0 52-1,26 0-15,-1-1 0,1 1 16,0 25-16,25 1 0,-25-1 16,25 0-16,0 1 15,-25-1-15,25-25 0,-25 25 16,0-26-16,-1 1 15,1 0-15,-26-1 0,26-25 16,-1 0-16,-25-25 16,0-1-16,0 0 15,0-25-15,-25 0 0,25-26 16,0 0-16,-26 0 16,0-77-1,26 77-15,0 0 0,0 26 0,-25-1 16,25 104-1,0-27 1,25 27-16,-25 25 16,26-26-16,-26 0 0,26 26 15,-1-25-15</inkml:trace>
  <inkml:trace contextRef="#ctx0" brushRef="#br0" timeOffset="97232">12395 5054 0,'-26'0'16,"52"0"31,0 0-47,-1 0 15,1 0-15,0-25 16,-1 25-16,1 0 0,0-26 15,-1 0 1,1 1-16,-26-1 0,0 0 16,0 1-16,0-1 0,-26 0 15,1-25-15,-1 25 16,26 1-16,-26-1 0,1 26 16,-1 0-16,0 0 0,1 26 15,25-1-15,-26 78 16,26-26-16,0-26 15,26 26-15,-1 0 16,1-25-16,0-1 0,51 51 16,-52-76-1,27 0-15,-1-26 0,-25 0 16</inkml:trace>
  <inkml:trace contextRef="#ctx0" brushRef="#br0" timeOffset="97461">12780 4798 0,'0'-26'0,"0"0"16,0 52-1,26 0-15,-1 25 16,1 0-16,0 1 0,-1-1 16,1 0-16,0 26 15,-1-25-15,1-1 0,-1-26 16,-25 27-16,26-27 15,0 1-15,-26-52 32,25 1-32</inkml:trace>
  <inkml:trace contextRef="#ctx0" brushRef="#br0" timeOffset="97633">13113 5054 0,'-25'-51'16,"25"0"-16,-26-1 0,26 1 15,-26 25-15,26 1 0,-25 25 16,-1 0-16,1 25 15,-1 1-15,26 25 0,-26 1 16,1-1-16,-1 0 16,0 1-16,26 25 0,0-26 15,0 0-15,0 0 0,0-25 16,0 0-16,0-1 16,26-25-16</inkml:trace>
  <inkml:trace contextRef="#ctx0" brushRef="#br0" timeOffset="97912">13396 4438 0,'0'-25'0,"0"50"46,0 1-46,0 25 0,0 1 16,0-1-16,25 0 16,-25 26-16,26 0 15,-26 0-15,26 0 0,-1-25 16,-25 25-16,0-26 0,26 0 16,-26-25-16,26-1 15,-26 1-15,25 0 0,1-26 16</inkml:trace>
  <inkml:trace contextRef="#ctx0" brushRef="#br0" timeOffset="98073">13473 5029 0,'-52'0'0,"27"-26"0,-1 26 16,0 0-16,26-26 15,26 26 1,25 0-1,-25 0-15,25 0 0,1 0 16,25 0-16,-26-25 0</inkml:trace>
  <inkml:trace contextRef="#ctx0" brushRef="#br0" timeOffset="98325">14422 4567 0,'-26'0'16,"1"0"-16,-1 0 15,26 25-15,0 1 16,0 0-16,0-1 16,0 27-16,0-1 0,0 0 15,0 1-15,0-1 16,0 77-16,26-76 15,-26-27-15,0 27 0,0-27 16,25 1-16</inkml:trace>
  <inkml:trace contextRef="#ctx0" brushRef="#br0" timeOffset="98656">14935 4721 0,'-26'-26'0,"1"52"16,25-1-16,-26 1 15,0 0-15,26 25 16,-25-25-16,-1 25 0,26 0 16,-26 1-16,26-1 0,0 0 15,26-25-15,-26 0 16,51 25-16,1-26 15,-27-25-15,27 0 16,-27-25-16,27 25 0,-1-26 16,-25-25-16,-1 0 15,1-1-15,0 1 0,-26-26 16,0 26-16,0-1 16,-26 1-16,0 0 0,-25 51 15,0 0-15,-1 0 0,-25 25 16</inkml:trace>
  <inkml:trace contextRef="#ctx0" brushRef="#br0" timeOffset="99530">11908 6209 0,'0'-26'16,"0"0"-16,0 1 15,0-1-15,0 52 16,0-1-16,0 27 16,-26-1-16,26 26 0,-26 0 15,26 0-15,-25 26 16,25-26-16,-26 0 0,26-26 16,-26 26-16,26-26 15,0 0-15,-25-25 0,25 25 16</inkml:trace>
  <inkml:trace contextRef="#ctx0" brushRef="#br0" timeOffset="99951">11831 6286 0,'0'-52'0,"0"27"0,25-1 16,-25 52-1,26-1-15,0 27 0,-1-1 16,1 0-16,0 26 16,25 52-16,-25-78 15,-1 0-15,-25 1 0,26-27 16,0 27-16,-1-27 16,1-25-16,-26 26 0,25-26 15,1-26-15,-26 1 16,26-27-1,-26 1-15,0 0 0,0-26 16,0 0-16,0-26 16,0 26-16,0-77 15,0 103-15,0-1 0,0 27 16,0-1-16,0 52 16,0-1-16,0 27 0,0-1 15,0 0-15,0 26 16,0 0-16,0 0 15,0 77-15,0-77 0,0-25 16,0-1-16,0 0 16</inkml:trace>
  <inkml:trace contextRef="#ctx0" brushRef="#br0" timeOffset="100359">12549 6645 0,'-26'0'0,"26"-26"16,-25 26-16,50 0 47,1 0-32,0 0-15,-1 0 16,1 0-16,0 0 15,-1-25-15,1-1 16,-26 0-16,26 26 16,-26-25-16,0-1 0,0 0 15,-26 1-15,0-1 16,1 0-16,-1 26 16,26 26-16,-26 0 15,1-1-15,-1 27 0,26-1 16,-26 0-16,26 1 0,0-1 15,0 0-15,0 1 16,26-27-16,0 1 16,-1 0-16,27-1 0,-27-25 15,27 0-15,-27 0 0,27 0 16</inkml:trace>
  <inkml:trace contextRef="#ctx0" brushRef="#br0" timeOffset="100573">12985 6337 0,'-25'-26'0,"25"1"16,0 50-1,0 1-15,25 0 16,-25-1-16,51 78 16,-51-52-16,26 1 15,0-1-15,-26 0 16,25 1-16,-25-1 0,0-25 15,0-1-15,26 1 0,-26 0 16</inkml:trace>
  <inkml:trace contextRef="#ctx0" brushRef="#br0" timeOffset="100759">13190 6517 0,'0'-52'15,"-25"1"-15,25 25 16,0-25-16,-26 51 0,0 0 15,1 26-15,25-1 16,-26 27-16,0-1 16,1 0-16,-1 26 15,-25 52-15,51-78 16,-26 0-16,26-25 0,0 0 16,0-1-16,0 1 0</inkml:trace>
  <inkml:trace contextRef="#ctx0" brushRef="#br0" timeOffset="101029">13344 6080 0,'26'-128'16,"-26"154"-1,-26 0 1,26 25-16,0 0 0,0 26 15,0 0-15,0 0 16,0 77 0,26 0-16,0-77 15,-26-26-15,25-25 0,-25 25 16,26-25-16,-26 0 0,26-26 16,-1 0-1,-25-26-15,0 0 16</inkml:trace>
  <inkml:trace contextRef="#ctx0" brushRef="#br0" timeOffset="101167">13370 6491 0,'-51'-51'16,"25"25"-16,0 0 15,1 1-15,-1 25 0,26-26 16,0 52 0,51-26-16,-25 0 15,25 25-15,1-25 16,25 26-16,-26-26 0,26 0 15</inkml:trace>
  <inkml:trace contextRef="#ctx0" brushRef="#br0" timeOffset="101426">14242 5952 0,'-25'-25'0,"-1"25"0,0 0 16,26 25 0,-25 1-16,25 0 0,0-1 15,25 26-15,-25 1 16,26 102 0,-26-77-16,26 0 0,-26 0 0,0-26 15,0 26-15,0-26 16,0 1-16,0-27 0,25 1 15,-25 0-15</inkml:trace>
  <inkml:trace contextRef="#ctx0" brushRef="#br0" timeOffset="101763">14781 6286 0,'0'-26'0,"-26"26"31,26 26-15,-25-1-16,25 1 0,-26 0 15,26 25-15,-25 0 16,25 1-16,25 76 16,-25-77-1,26-25-15,-1 0 0,27-26 16,-27 0-16,27 0 0,-1 0 15,0-26-15,1 0 16,-27 1-16,27-27 0,-27 1 16,1-26-16,0 0 15,-26 26-15,0-26 0,-26 25 16,0 1-16,1 0 16,-1 51-16,-102 0 15</inkml:trace>
  <inkml:trace contextRef="#ctx0" brushRef="#br0" timeOffset="102607">13088 7646 0,'0'-26'15,"0"0"-15,0 1 16,25 25-1,1 25 17,-26 1-32,26 25 15,-26-25-15,0 0 16</inkml:trace>
  <inkml:trace contextRef="#ctx0" brushRef="#br0" timeOffset="102794">13293 8082 0,'-26'0'31,"26"25"16,0 1-31,26-26-16,-26 51 15</inkml:trace>
  <inkml:trace contextRef="#ctx0" brushRef="#br0" timeOffset="102974">13319 8569 0,'0'26'16,"0"-1"-1,0 1 1,0 0 0,0-1-1</inkml:trace>
  <inkml:trace contextRef="#ctx0" brushRef="#br0" timeOffset="103176">13370 9134 0,'-26'0'0,"1"25"15,25 1 32,25-26-47,-25 26 16,0-1-16,26 1 15,-26 0-15</inkml:trace>
  <inkml:trace contextRef="#ctx0" brushRef="#br0" timeOffset="103291">13370 9416 0,'0'26'16,"26"-26"15</inkml:trace>
  <inkml:trace contextRef="#ctx0" brushRef="#br0" timeOffset="105239">6340 17062 0,'-26'-129'16,"26"78"-16,0 25 15,26 52-15,0 25 16,-1 52-16,1-1 0,0 52 15,51-51-15,-52 25 16,27 1-16,-1-27 0,-25 1 16,-1-26-16,27 0 15,-27-26-15,1 26 0,0-26 16,-26 1-16</inkml:trace>
  <inkml:trace contextRef="#ctx0" brushRef="#br0" timeOffset="105568">6135 17215 0,'-77'-179'0,"0"-1"0,26 1 16,25-27-16,26 27 0,0 25 16,51 0-16,1 0 15,50 51-15,26 1 0,26-1 16,26 26-1,0 51-15,25 1 0,26 25 0,-26 0 16,0 51-16,1 26 0,-53 26 16,1-1-16,-51 27 15,-26 25-15,-26 0 0,-51-1 16,-51 1-16,-26 26 16,0-26-16,-51-26 0,0 1 15,-26-1-15,25-51 0,-25 0 16,26 0-16,0-26 15,0-25-15,51-1 0,0-25 16,25 0-16</inkml:trace>
  <inkml:trace contextRef="#ctx0" brushRef="#br0" timeOffset="106109">8470 17729 0,'0'-26'0,"25"26"0,1-26 15,0 1-15,-1-27 16,1 27-16,-26-27 0,26 27 15,-26-27-15,0 1 16,-26 25-16,0-25 0,1 25 16,-1 1-16,-25-1 0,25 26 15,-25 0-15,-1 26 16,27-1-16,-27 27 0,27-1 16,-27 0-16,27 1 15,25 25-15,-26-26 0,26 0 16,0 1-16,26-1 0,-1-25 15,1-1-15,0 1 16,-1 0-16,27-26 0,-27 0 16,27-26-16,-1 26 15,-25-26-15,25 1 0,-25-27 16,-1 27-16,1-27 0,0 27 16,-26-27-16,0 27 15,0-27-15,0 27 0,0-1 16,0 52-1,25 25 1,-25-25-16,26 25 0,-26 0 16,26 1-16,-1-1 15,1 0-15,-1 1 0,1-27 16</inkml:trace>
  <inkml:trace contextRef="#ctx0" brushRef="#br0" timeOffset="106659">9393 17549 0,'0'-51'0,"0"-1"0,-25 1 15,25 0-15,-26-1 0,0 27 16,1-1-16,-1 26 16,0 0-16,1 26 0,-1-1 15,0 27-15,1-27 0,-27 27 16,27-1-16,25 0 15,-26 1-15,26-1 16,0 0-16,26 1 0,-26-27 16,25 1-16,1-26 0,25 26 15,-25-26-15,25 0 0,-25-26 16,25 0-16,-25 1 16,25-1-16,-25-25 0,0-1 15,-1 1-15,-25 0 16,0 25-16,0-25 0,0 25 15,0 0-15,0 52 16,0 0-16,0 25 16,0 0-16,26 26 0,0 0 15,-26 26-15,25-26 16,27 25-16,-27-25 0,1 26 16,-26-26-16,25-26 15,-25 1-15,0-1 0,0 0 16,-25-51-16,-26 0 0,25 0 15,-51 0-15,26-25 16,-1-27-16,-25 27 0,26-52 16,0 25-16,25-25 0,0 0 15,26 0-15,0 26 16,26-26-16,0 26 0,-1 0 16,27 25-16,25 0 15,25-25-15,-25 51 16,-25-26-16</inkml:trace>
  <inkml:trace contextRef="#ctx0" brushRef="#br0" timeOffset="106898">9855 17369 0,'0'-26'0,"-26"26"0,26 26 31,0 0-31,26-1 0,-26 1 16,26 25-16,-26 1 15,25-1-15,1 0 0,-26 1 16,26-1-16,-26 0 0,0-25 16,25 25-16,-25-25 15,0 0-15</inkml:trace>
  <inkml:trace contextRef="#ctx0" brushRef="#br0" timeOffset="107063">9958 17010 0,'-26'-77'16,"0"26"-16,1-1 0,25 27 15,-26-1-15,26 0 0,0 52 31,26 0-31,-26-1 0,25 1 16</inkml:trace>
  <inkml:trace contextRef="#ctx0" brushRef="#br0" timeOffset="19095">12087 16317 0,'-25'0'16,"25"-25"-16,0-1 0,0 0 16,0 1-1,25 25 1,1 0-16,25 0 0,0 0 16,26 0-16,26 0 15,25 0-15,1 0 0,50 0 16,1 0-16,-1 0 15,-25 0-15,26 0 0,-26 0 16,-26 0-16,-51 25 0,0-25 16,-51 0-16,-1 0 15</inkml:trace>
  <inkml:trace contextRef="#ctx0" brushRef="#br0" timeOffset="19421">12087 16446 0,'-25'25'0,"-1"-25"16,0 0-16,1 0 0,50 0 31,1 0-31,25 0 15,1 26-15,24-26 0,27 0 16,0 0-16,51 0 16,0 26-16,25-26 0,1 0 15,-1 0-15,1 0 0,0 0 16,-26 0-16,-26 0 16,-26 0-16,-25 0 0,-25 0 15,-1-26-15,-102 26 16,-1-26-1</inkml:trace>
  <inkml:trace contextRef="#ctx0" brushRef="#br0" timeOffset="107476">10291 17292 0,'0'-26'31,"26"26"-15,-26 26-16,26-26 15,-1 26-15,1 51 16,0-26 0,-1-25-16,-25 25 0,0 0 0,0-25 15,0 0-15,0-1 16,0 1-16,0 0 0,0-52 31,0 0-31,26 1 16,-26-1-16,25-25 0,-25-1 15,26 1-15,0 0 16,-1 25-16,-25-25 0,26 25 16,0 0-16,-1 1 15,1 25-15,0 25 0,-1 1 16,1 25-16,0-25 0,-1 25 15,1 1-15,0 25 16,-1-26-16,1-25 0,0 25 16,25 26-1,26-26-15</inkml:trace>
  <inkml:trace contextRef="#ctx0" brushRef="#br0" timeOffset="107926">11548 17472 0,'26'-52'16,"-26"-25"-16,0 26 0,-26-51 16,26 50-1,0 1-15,-25 25 0,-1 26 16,0 0-16,1 26 16,-1 0-16,0 25 0,1 0 15,-1 0-15,0 26 0,26-25 16,-25-1-16,25 0 15,0 1-15,0-27 0,0 1 16,0 0-16,25-1 0,1-25 16,0 0-16,-1 0 15,1 0-15,0-25 0,25-1 16,-25 0-16,-1-25 16,1 0-16,0-1 0,-1 1 15,-25 0-15,26-1 16,-26 1-16,0 26 0,0-1 15,0 0-15,26 26 0,-26 26 16,0 25-16,0-25 16,25 25-16,-25 0 0,26 26 15,-26-25-15,26-1 0,-1-25 16,1 25-16,0-25 16,25-1-16,0-25 15,1 0-15,-27-25 16,1-1-16,25-25 0,-25 25 15,0-51-15</inkml:trace>
  <inkml:trace contextRef="#ctx0" brushRef="#br0" timeOffset="108100">12190 17138 0,'0'-77'0,"0"-25"0,0-1 15,-26 26-15,26 0 16,-25 26-16,25-1 0,-26 27 16,26 50-1,26 78 1,-26-26-16,25 0 0,-25 26 15,26-1-15,-1 1 16,-25-26-16,0 25 0,26-25 16,-26-25-16,26-1 0,-26 0 15,0-25-15</inkml:trace>
  <inkml:trace contextRef="#ctx0" brushRef="#br0" timeOffset="108438">12113 17215 0,'-26'-25'16,"52"25"-1,0 0-15,-1 0 16,26 0-16,1 0 16,-1 0-16,26 0 0,-26 0 15,1 0-15,-1 0 0,0-26 16,-25 26-16,0 0 0,-1 0 15,1-26-15,-26 1 16,0-1 0,0 52-1,0-1 1,0 1-16,0 0 0,0 25 16,0 0-16,0 0 15,0 1-15,0-1 0,26-25 16,-26 25-16,0-25 15,25-1-15,1-25 16</inkml:trace>
  <inkml:trace contextRef="#ctx0" brushRef="#br0" timeOffset="108586">12729 16830 0,'-52'-128'15,"52"154"1,26-1 0,-26 27-16,26-27 0</inkml:trace>
  <inkml:trace contextRef="#ctx0" brushRef="#br0" timeOffset="109359">13319 17215 0,'-26'-51'16,"0"25"-16,26 1 0,-25 25 0,25-26 15,0 0-15,-26 26 16,26 26-16,0 0 0,0-1 16,-26 27-16,26-1 0,0 0 15,-25 0-15,25 26 16,0-25-16,25-1 0,1-25 15,0 25-15,-1-25 16,1-1-16,25-25 0,1 26 16,76-26-1,-77-26-15,1 1 0,-27-1 16,27 0-16,-27-25 0,-25 0 16,0-1-16,0-25 0,-25 26 15,-1-26 1,-25 26-16,25 0 0,-25-1 0,-1 27 15,27-1-15,-27 26 16,27 0-16,-1 0 0,0 51 16,26-25-16,0 77 15,0-52-15,0 0 16,26 0-16,0-25 0,-1 25 16,27-25-1,-27 0-15,1-26 0,0 0 16,-1-26-16,1 0 15,0 26-15,-1-51 0,1 25 16,0 1-16,25-27 0,-25 27 16,25-52-1,0 51-15,-25 1 0,-1 25 16,1 0-16,0 0 16,-1 25-16,-25 1 0,26 0 15,-26 25-15,26 0 0,-26-25 16,0 25-16,25-25 15,-25 25-15,0-25 0,0 25 32,26-51-32,-26-26 15,26 26-15,-1-25 16,1-1-16,0 0 16,-1 1-16,1-1 0,0 0 15,25 26-15,-25-25 16,-1 25-16,1 0 0,0 0 15,-1 0-15,1 25 0,0 27 16,-1-27-16,1 1 16,0 25-16,-1-25 0,-25 0 15,26-1-15,0 1 16</inkml:trace>
  <inkml:trace contextRef="#ctx0" brushRef="#br0" timeOffset="109501">15346 17318 0,'0'-26'16,"0"0"-1,-26 26 17</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09058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0/Exercise_MasterDetail/webapp/Component.js" TargetMode="External"/><Relationship Id="rId4" Type="http://schemas.openxmlformats.org/officeDocument/2006/relationships/hyperlink" Target="https://github.com/soyuztechnologies/brakesindia_UI5_Fiori_Feb7/blob/master/Day%2010/Exercise_MasterDetail/webapp/view/App.view.x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s://github.com/soyuztechnologies/brakesindia_UI5_Fiori_Feb7/blob/master/Day%2010/Exercise_Routing/webapp/manifest.json" TargetMode="External"/><Relationship Id="rId7" Type="http://schemas.openxmlformats.org/officeDocument/2006/relationships/hyperlink" Target="https://github.com/soyuztechnologies/brakesindia_UI5_Fiori_Feb7/blob/master/Day%2010/Exercise_Routing/webapp/controller/Empty.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0/Exercise_Routing/webapp/view/Empty.view.xml" TargetMode="External"/><Relationship Id="rId5" Type="http://schemas.openxmlformats.org/officeDocument/2006/relationships/hyperlink" Target="https://github.com/soyuztechnologies/brakesindia_UI5_Fiori_Feb7/blob/master/Day%2010/Exercise_Routing/webapp/controller/View1.controller.js" TargetMode="External"/><Relationship Id="rId4" Type="http://schemas.openxmlformats.org/officeDocument/2006/relationships/hyperlink" Target="https://github.com/soyuztechnologies/brakesindia_UI5_Fiori_Feb7/blob/master/Day%2010/Exercise_Routing/webapp/Component.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0/Exercise_RouteMatchHandler/webapp/manifest.json" TargetMode="External"/><Relationship Id="rId5" Type="http://schemas.openxmlformats.org/officeDocument/2006/relationships/hyperlink" Target="https://github.com/soyuztechnologies/brakesindia_UI5_Fiori_Feb7/blob/master/Day%2010/Exercise_RouteMatchHandler/webapp/controller/View2.controller.js" TargetMode="External"/><Relationship Id="rId4" Type="http://schemas.openxmlformats.org/officeDocument/2006/relationships/hyperlink" Target="https://github.com/soyuztechnologies/brakesindia_UI5_Fiori_Feb7/blob/master/Day%2010/Exercise_RouteMatchHandler/webapp/controller/View1.controller.j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0/Exercise_MobileTable&amp;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hyperlink" Target="https://github.com/soyuztechnologies/brakesindia_UI5_Fiori_Feb7/blob/master/Day%2010/Exercise_MobileTable&amp;Messages/webapp/controller/View2.controller.j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1/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11/Exercise_Fragment_Part1/webapp/fragments/SupplierTab.fragment.xml" TargetMode="External"/><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1/Exercise_Fragment_Part1/webapp/fragments/MoreInfo.fragment.xml" TargetMode="External"/><Relationship Id="rId5" Type="http://schemas.openxmlformats.org/officeDocument/2006/relationships/hyperlink" Target="https://github.com/soyuztechnologies/brakesindia_UI5_Fiori_Feb7/blob/master/Day%2011/Exercise_Fragment_Part1/webapp/fragments/Cities.fragment.xml" TargetMode="External"/><Relationship Id="rId10" Type="http://schemas.openxmlformats.org/officeDocument/2006/relationships/hyperlink" Target="https://github.com/soyuztechnologies/brakesindia_UI5_Fiori_Feb7/blob/master/Day%2011/Exercise_Fragment_Part2/webapp/fragments/popup.fragment.xml" TargetMode="External"/><Relationship Id="rId4" Type="http://schemas.openxmlformats.org/officeDocument/2006/relationships/hyperlink" Target="https://github.com/soyuztechnologies/brakesindia_UI5_Fiori_Feb7/blob/master/Day%2011/Exercise_Fragment_Part1/webapp/view/View2.view.xml" TargetMode="External"/><Relationship Id="rId9" Type="http://schemas.openxmlformats.org/officeDocument/2006/relationships/hyperlink" Target="https://github.com/soyuztechnologies/brakesindia_UI5_Fiori_Feb7/blob/master/Day%2011/Exercise_Fragment_Part2/webapp/fragments/SupplierTab.fragment.xml" TargetMode="External"/></Relationships>
</file>

<file path=ppt/slides/_rels/slide2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customXml" Target="../ink/ink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experience.sap.com/fiori-design-web/message-popover/"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github.com/soyuztechnologies/brakesindia_UI5_Fiori_Feb7/blob/master/Day%209/Exercise_ToolBar%26MessageBox/webapp/controller/View2.controller.js" TargetMode="External"/><Relationship Id="rId4" Type="http://schemas.openxmlformats.org/officeDocument/2006/relationships/hyperlink" Target="https://github.com/soyuztechnologies/brakesindia_UI5_Fiori_Feb7/blob/master/Day%209/Exercise_ToolBar%26MessageBox/webapp/view/View2.view.xml"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3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32.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2.png"/><Relationship Id="rId4" Type="http://schemas.openxmlformats.org/officeDocument/2006/relationships/image" Target="../media/image34.tiff"/><Relationship Id="rId9" Type="http://schemas.openxmlformats.org/officeDocument/2006/relationships/hyperlink" Target="https://anubhavtrainings.com/"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9/Exercise_WorkListApp/webapp/view/View2.view.xml" TargetMode="External"/><Relationship Id="rId5" Type="http://schemas.openxmlformats.org/officeDocument/2006/relationships/hyperlink" Target="https://github.com/soyuztechnologies/brakesindia_UI5_Fiori_Feb7/blob/master/Day%209/Exercise_WorkListApp/webapp/controller/View1.controller.js" TargetMode="External"/><Relationship Id="rId4" Type="http://schemas.openxmlformats.org/officeDocument/2006/relationships/hyperlink" Target="https://github.com/soyuztechnologies/brakesindia_UI5_Fiori_Feb7/blob/master/Day%209/Exercise_WorkListApp/webapp/view/View1.view.xml" TargetMode="External"/></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emf"/><Relationship Id="rId7" Type="http://schemas.openxmlformats.org/officeDocument/2006/relationships/image" Target="../media/image6.em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5.emf"/><Relationship Id="rId4" Type="http://schemas.openxmlformats.org/officeDocument/2006/relationships/customXml" Target="../ink/ink2.xml"/><Relationship Id="rId9"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github.com/soyuztechnologies/brakesindia_UI5_Fiori_Feb7/blob/master/Day%2010/Exercise_IconTab/webapp/view/View2.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0/Exercise_DropDown/webapp/view/View2.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Master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q"/>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q"/>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q"/>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q"/>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indent="-285750">
              <a:buFont typeface="Wingdings" panose="05000000000000000000" pitchFamily="2" charset="2"/>
              <a:buChar char="q"/>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Empty.view.xml</a:t>
            </a:r>
            <a:endParaRPr lang="en-US" dirty="0"/>
          </a:p>
          <a:p>
            <a:pPr marL="285750" indent="-285750">
              <a:buFontTx/>
              <a:buChar char="-"/>
            </a:pPr>
            <a:r>
              <a:rPr lang="en-US" dirty="0">
                <a:hlinkClick r:id="rId7"/>
              </a:rPr>
              <a:t>Empty.controller.js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5355312"/>
          </a:xfrm>
          <a:prstGeom prst="rect">
            <a:avLst/>
          </a:prstGeom>
          <a:noFill/>
        </p:spPr>
        <p:txBody>
          <a:bodyPr wrap="square" rtlCol="0">
            <a:spAutoFit/>
          </a:bodyPr>
          <a:lstStyle/>
          <a:p>
            <a:pPr marL="742950" lvl="1" indent="-285750">
              <a:buFont typeface="Arial" panose="020B0604020202020204" pitchFamily="34" charset="0"/>
              <a:buChar char="•"/>
            </a:pPr>
            <a:r>
              <a:rPr lang="en-US" sz="1800" dirty="0"/>
              <a:t>Adding toolbar in the application.</a:t>
            </a:r>
          </a:p>
          <a:p>
            <a:pPr marL="742950" lvl="1" indent="-285750">
              <a:buFont typeface="Arial" panose="020B0604020202020204" pitchFamily="34" charset="0"/>
              <a:buChar char="•"/>
            </a:pPr>
            <a:r>
              <a:rPr lang="en-US" sz="1800" dirty="0"/>
              <a:t>Showing a Message Box.</a:t>
            </a:r>
          </a:p>
          <a:p>
            <a:pPr marL="742950" lvl="1" indent="-285750">
              <a:buFont typeface="Arial" panose="020B0604020202020204" pitchFamily="34" charset="0"/>
              <a:buChar char="•"/>
            </a:pPr>
            <a:r>
              <a:rPr lang="en-US" sz="1800" dirty="0"/>
              <a:t>Introduction to Worklist Fiori Application</a:t>
            </a:r>
          </a:p>
          <a:p>
            <a:pPr marL="742950" lvl="1" indent="-285750">
              <a:buFont typeface="Arial" panose="020B0604020202020204" pitchFamily="34" charset="0"/>
              <a:buChar char="•"/>
            </a:pPr>
            <a:endParaRPr lang="it-IT" b="0" i="0" dirty="0">
              <a:solidFill>
                <a:srgbClr val="242424"/>
              </a:solidFill>
              <a:effectLst/>
            </a:endParaRPr>
          </a:p>
          <a:p>
            <a:pPr marL="742950" lvl="1" indent="-285750">
              <a:buFont typeface="Arial" panose="020B0604020202020204" pitchFamily="34" charset="0"/>
              <a:buChar char="•"/>
            </a:pPr>
            <a:r>
              <a:rPr lang="it-IT" b="0" i="0" dirty="0">
                <a:solidFill>
                  <a:srgbClr val="242424"/>
                </a:solidFill>
                <a:effectLst/>
              </a:rPr>
              <a:t>Icon Tab Bar and Icon Tab Filter</a:t>
            </a:r>
          </a:p>
          <a:p>
            <a:pPr marL="742950" lvl="1"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Introduction ot Mater Detail Application</a:t>
            </a:r>
          </a:p>
          <a:p>
            <a:pPr marL="742950" lvl="1" indent="-285750">
              <a:buFont typeface="Arial" panose="020B0604020202020204" pitchFamily="34" charset="0"/>
              <a:buChar char="•"/>
            </a:pPr>
            <a:r>
              <a:rPr lang="it-IT" dirty="0">
                <a:solidFill>
                  <a:srgbClr val="242424"/>
                </a:solidFill>
              </a:rPr>
              <a:t>Introduction to Router and Routing</a:t>
            </a:r>
          </a:p>
          <a:p>
            <a:pPr marL="742950" lvl="1" indent="-285750">
              <a:buFont typeface="Arial" panose="020B0604020202020204" pitchFamily="34" charset="0"/>
              <a:buChar char="•"/>
            </a:pPr>
            <a:r>
              <a:rPr lang="it-IT" dirty="0">
                <a:solidFill>
                  <a:srgbClr val="242424"/>
                </a:solidFill>
              </a:rPr>
              <a:t>Understanding the use of Route Match Handler</a:t>
            </a:r>
          </a:p>
          <a:p>
            <a:pPr marL="742950" lvl="1" indent="-285750">
              <a:buFont typeface="Arial" panose="020B0604020202020204" pitchFamily="34" charset="0"/>
              <a:buChar char="•"/>
            </a:pPr>
            <a:r>
              <a:rPr lang="en-US" dirty="0"/>
              <a:t>Using SAP mobile table</a:t>
            </a:r>
          </a:p>
          <a:p>
            <a:pPr marL="742950" lvl="1" indent="-285750">
              <a:buFont typeface="Arial" panose="020B0604020202020204" pitchFamily="34" charset="0"/>
              <a:buChar char="•"/>
            </a:pPr>
            <a:r>
              <a:rPr lang="en-US" dirty="0"/>
              <a:t>Working with Messages in UI5</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Introduction </a:t>
            </a:r>
            <a:r>
              <a:rPr lang="en-US" dirty="0"/>
              <a:t>to Fragments in UI5</a:t>
            </a:r>
          </a:p>
          <a:p>
            <a:pPr marL="742950" lvl="1" indent="-285750">
              <a:buFont typeface="Arial" panose="020B0604020202020204" pitchFamily="34" charset="0"/>
              <a:buChar char="•"/>
            </a:pPr>
            <a:r>
              <a:rPr lang="en-US" dirty="0"/>
              <a:t>Understanding ways of using fragments</a:t>
            </a:r>
          </a:p>
          <a:p>
            <a:pPr marL="742950" lvl="1" indent="-285750">
              <a:buFont typeface="Arial" panose="020B0604020202020204" pitchFamily="34" charset="0"/>
              <a:buChar char="•"/>
            </a:pPr>
            <a:r>
              <a:rPr lang="en-US" dirty="0"/>
              <a:t>Using Fragments and Popup/Value Help</a:t>
            </a:r>
          </a:p>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C875F1D-E904-489B-B672-5E20D7E90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Mobile Table and Message Toast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10" name="Ink 209">
                <a:extLst>
                  <a:ext uri="{FF2B5EF4-FFF2-40B4-BE49-F238E27FC236}">
                    <a16:creationId xmlns:a16="http://schemas.microsoft.com/office/drawing/2014/main" id="{1FDA2797-44CE-4FA1-93A8-52EE12453748}"/>
                  </a:ext>
                </a:extLst>
              </p14:cNvPr>
              <p14:cNvContentPartPr/>
              <p14:nvPr/>
            </p14:nvContentPartPr>
            <p14:xfrm>
              <a:off x="553251" y="413695"/>
              <a:ext cx="11380320" cy="6384600"/>
            </p14:xfrm>
          </p:contentPart>
        </mc:Choice>
        <mc:Fallback xmlns="">
          <p:pic>
            <p:nvPicPr>
              <p:cNvPr id="210" name="Ink 209">
                <a:extLst>
                  <a:ext uri="{FF2B5EF4-FFF2-40B4-BE49-F238E27FC236}">
                    <a16:creationId xmlns:a16="http://schemas.microsoft.com/office/drawing/2014/main" id="{1FDA2797-44CE-4FA1-93A8-52EE12453748}"/>
                  </a:ext>
                </a:extLst>
              </p:cNvPr>
              <p:cNvPicPr/>
              <p:nvPr/>
            </p:nvPicPr>
            <p:blipFill>
              <a:blip r:embed="rId3"/>
              <a:stretch>
                <a:fillRect/>
              </a:stretch>
            </p:blipFill>
            <p:spPr>
              <a:xfrm>
                <a:off x="544251" y="404695"/>
                <a:ext cx="11397960" cy="6402240"/>
              </a:xfrm>
              <a:prstGeom prst="rect">
                <a:avLst/>
              </a:prstGeom>
            </p:spPr>
          </p:pic>
        </mc:Fallback>
      </mc:AlternateContent>
    </p:spTree>
    <p:extLst>
      <p:ext uri="{BB962C8B-B14F-4D97-AF65-F5344CB8AC3E}">
        <p14:creationId xmlns:p14="http://schemas.microsoft.com/office/powerpoint/2010/main" val="3403604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909310"/>
          </a:xfrm>
          <a:prstGeom prst="rect">
            <a:avLst/>
          </a:prstGeom>
          <a:noFill/>
        </p:spPr>
        <p:txBody>
          <a:bodyPr wrap="square" rtlCol="0">
            <a:spAutoFit/>
          </a:bodyPr>
          <a:lstStyle/>
          <a:p>
            <a:r>
              <a:rPr lang="en-US" b="1"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b="1"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SupplierTab.fragment.xml</a:t>
            </a:r>
            <a:endParaRPr lang="en-US" dirty="0"/>
          </a:p>
          <a:p>
            <a:pPr marL="285750" indent="-285750">
              <a:buFontTx/>
              <a:buChar char="-"/>
            </a:pPr>
            <a:r>
              <a:rPr lang="en-US" dirty="0">
                <a:hlinkClick r:id="rId10"/>
              </a:rPr>
              <a:t>popup.fragment.xml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5" name="Ink 184">
                <a:extLst>
                  <a:ext uri="{FF2B5EF4-FFF2-40B4-BE49-F238E27FC236}">
                    <a16:creationId xmlns:a16="http://schemas.microsoft.com/office/drawing/2014/main" id="{101E58E3-9E0C-47FE-AD80-86A916BB67C3}"/>
                  </a:ext>
                </a:extLst>
              </p14:cNvPr>
              <p14:cNvContentPartPr/>
              <p14:nvPr/>
            </p14:nvContentPartPr>
            <p14:xfrm>
              <a:off x="1135011" y="267895"/>
              <a:ext cx="9635040" cy="6633360"/>
            </p14:xfrm>
          </p:contentPart>
        </mc:Choice>
        <mc:Fallback xmlns="">
          <p:pic>
            <p:nvPicPr>
              <p:cNvPr id="185" name="Ink 184">
                <a:extLst>
                  <a:ext uri="{FF2B5EF4-FFF2-40B4-BE49-F238E27FC236}">
                    <a16:creationId xmlns:a16="http://schemas.microsoft.com/office/drawing/2014/main" id="{101E58E3-9E0C-47FE-AD80-86A916BB67C3}"/>
                  </a:ext>
                </a:extLst>
              </p:cNvPr>
              <p:cNvPicPr/>
              <p:nvPr/>
            </p:nvPicPr>
            <p:blipFill>
              <a:blip r:embed="rId3"/>
              <a:stretch>
                <a:fillRect/>
              </a:stretch>
            </p:blipFill>
            <p:spPr>
              <a:xfrm>
                <a:off x="1126011" y="258895"/>
                <a:ext cx="9652680" cy="6651000"/>
              </a:xfrm>
              <a:prstGeom prst="rect">
                <a:avLst/>
              </a:prstGeom>
            </p:spPr>
          </p:pic>
        </mc:Fallback>
      </mc:AlternateContent>
    </p:spTree>
    <p:extLst>
      <p:ext uri="{BB962C8B-B14F-4D97-AF65-F5344CB8AC3E}">
        <p14:creationId xmlns:p14="http://schemas.microsoft.com/office/powerpoint/2010/main" val="1764947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View2.controller.js</a:t>
            </a:r>
            <a:endParaRPr lang="en-US" dirty="0"/>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6"/>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7"/>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8"/>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 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F65876-3D62-4B1A-867E-7CCBEC7BDD09}"/>
              </a:ext>
            </a:extLst>
          </p:cNvPr>
          <p:cNvSpPr/>
          <p:nvPr/>
        </p:nvSpPr>
        <p:spPr>
          <a:xfrm>
            <a:off x="1228436" y="1537854"/>
            <a:ext cx="9264073" cy="4821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App Container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id="{ABE1BE80-D086-419E-A015-CFA96F6E7D08}"/>
              </a:ext>
            </a:extLst>
          </p:cNvPr>
          <p:cNvSpPr/>
          <p:nvPr/>
        </p:nvSpPr>
        <p:spPr>
          <a:xfrm>
            <a:off x="1431636" y="2096655"/>
            <a:ext cx="2927928" cy="40824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Pages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4" name="Rectangle 3">
            <a:extLst>
              <a:ext uri="{FF2B5EF4-FFF2-40B4-BE49-F238E27FC236}">
                <a16:creationId xmlns:a16="http://schemas.microsoft.com/office/drawing/2014/main" id="{934BCA84-520D-4BFC-93F5-A4FB664D26B9}"/>
              </a:ext>
            </a:extLst>
          </p:cNvPr>
          <p:cNvSpPr/>
          <p:nvPr/>
        </p:nvSpPr>
        <p:spPr>
          <a:xfrm>
            <a:off x="4574308" y="2096655"/>
            <a:ext cx="5678056" cy="40824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Detail Pages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E68D763D-EE7D-4B5C-A5A7-08DBEE002CAF}"/>
              </a:ext>
            </a:extLst>
          </p:cNvPr>
          <p:cNvSpPr/>
          <p:nvPr/>
        </p:nvSpPr>
        <p:spPr>
          <a:xfrm>
            <a:off x="1810328" y="3200398"/>
            <a:ext cx="2309090" cy="28263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6" name="Rectangle 5">
            <a:extLst>
              <a:ext uri="{FF2B5EF4-FFF2-40B4-BE49-F238E27FC236}">
                <a16:creationId xmlns:a16="http://schemas.microsoft.com/office/drawing/2014/main" id="{058C04DB-8222-411D-A06A-3FDCA54097B5}"/>
              </a:ext>
            </a:extLst>
          </p:cNvPr>
          <p:cNvSpPr/>
          <p:nvPr/>
        </p:nvSpPr>
        <p:spPr>
          <a:xfrm>
            <a:off x="4941455" y="3205018"/>
            <a:ext cx="4978400" cy="28263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p>
        </p:txBody>
      </p:sp>
      <p:sp>
        <p:nvSpPr>
          <p:cNvPr id="7" name="Rectangle 6">
            <a:extLst>
              <a:ext uri="{FF2B5EF4-FFF2-40B4-BE49-F238E27FC236}">
                <a16:creationId xmlns:a16="http://schemas.microsoft.com/office/drawing/2014/main" id="{A244BF84-C38B-43F6-B577-8423A7868E79}"/>
              </a:ext>
            </a:extLst>
          </p:cNvPr>
          <p:cNvSpPr/>
          <p:nvPr/>
        </p:nvSpPr>
        <p:spPr>
          <a:xfrm>
            <a:off x="3602182" y="64655"/>
            <a:ext cx="3509818" cy="1080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endParaRPr lang="en-US" dirty="0"/>
          </a:p>
          <a:p>
            <a:pPr algn="ctr"/>
            <a:endParaRPr lang="en-US" dirty="0"/>
          </a:p>
          <a:p>
            <a:pPr algn="ctr"/>
            <a:endParaRPr lang="en-US" dirty="0"/>
          </a:p>
        </p:txBody>
      </p:sp>
      <p:sp>
        <p:nvSpPr>
          <p:cNvPr id="8" name="Rectangle: Rounded Corners 7">
            <a:extLst>
              <a:ext uri="{FF2B5EF4-FFF2-40B4-BE49-F238E27FC236}">
                <a16:creationId xmlns:a16="http://schemas.microsoft.com/office/drawing/2014/main" id="{0D21D199-63B9-425B-953A-69588B7C7048}"/>
              </a:ext>
            </a:extLst>
          </p:cNvPr>
          <p:cNvSpPr/>
          <p:nvPr/>
        </p:nvSpPr>
        <p:spPr>
          <a:xfrm>
            <a:off x="4401125" y="498765"/>
            <a:ext cx="1145309" cy="42025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C1EB503-D5AC-4B07-AD1D-375EC5DC98A2}"/>
              </a:ext>
            </a:extLst>
          </p:cNvPr>
          <p:cNvSpPr/>
          <p:nvPr/>
        </p:nvSpPr>
        <p:spPr>
          <a:xfrm>
            <a:off x="5183908" y="558800"/>
            <a:ext cx="1145309" cy="42025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2A128917-C8E5-48E2-A8DD-EEBBBAB901A0}"/>
                  </a:ext>
                </a:extLst>
              </p14:cNvPr>
              <p14:cNvContentPartPr/>
              <p14:nvPr/>
            </p14:nvContentPartPr>
            <p14:xfrm>
              <a:off x="1759971" y="2817055"/>
              <a:ext cx="1844640" cy="2226600"/>
            </p14:xfrm>
          </p:contentPart>
        </mc:Choice>
        <mc:Fallback xmlns="">
          <p:pic>
            <p:nvPicPr>
              <p:cNvPr id="13" name="Ink 12">
                <a:extLst>
                  <a:ext uri="{FF2B5EF4-FFF2-40B4-BE49-F238E27FC236}">
                    <a16:creationId xmlns:a16="http://schemas.microsoft.com/office/drawing/2014/main" id="{2A128917-C8E5-48E2-A8DD-EEBBBAB901A0}"/>
                  </a:ext>
                </a:extLst>
              </p:cNvPr>
              <p:cNvPicPr/>
              <p:nvPr/>
            </p:nvPicPr>
            <p:blipFill>
              <a:blip r:embed="rId3"/>
              <a:stretch>
                <a:fillRect/>
              </a:stretch>
            </p:blipFill>
            <p:spPr>
              <a:xfrm>
                <a:off x="1750971" y="2808055"/>
                <a:ext cx="1862280" cy="2244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01D98CF0-F574-44BE-A9C5-13CF69051041}"/>
                  </a:ext>
                </a:extLst>
              </p14:cNvPr>
              <p14:cNvContentPartPr/>
              <p14:nvPr/>
            </p14:nvContentPartPr>
            <p14:xfrm>
              <a:off x="3056331" y="1583695"/>
              <a:ext cx="2485800" cy="873360"/>
            </p14:xfrm>
          </p:contentPart>
        </mc:Choice>
        <mc:Fallback xmlns="">
          <p:pic>
            <p:nvPicPr>
              <p:cNvPr id="18" name="Ink 17">
                <a:extLst>
                  <a:ext uri="{FF2B5EF4-FFF2-40B4-BE49-F238E27FC236}">
                    <a16:creationId xmlns:a16="http://schemas.microsoft.com/office/drawing/2014/main" id="{01D98CF0-F574-44BE-A9C5-13CF69051041}"/>
                  </a:ext>
                </a:extLst>
              </p:cNvPr>
              <p:cNvPicPr/>
              <p:nvPr/>
            </p:nvPicPr>
            <p:blipFill>
              <a:blip r:embed="rId5"/>
              <a:stretch>
                <a:fillRect/>
              </a:stretch>
            </p:blipFill>
            <p:spPr>
              <a:xfrm>
                <a:off x="3047331" y="1574695"/>
                <a:ext cx="250344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D321365B-7939-4E4D-AA76-3A2B813FCA77}"/>
                  </a:ext>
                </a:extLst>
              </p14:cNvPr>
              <p14:cNvContentPartPr/>
              <p14:nvPr/>
            </p14:nvContentPartPr>
            <p14:xfrm>
              <a:off x="6853251" y="1663255"/>
              <a:ext cx="1589760" cy="805680"/>
            </p14:xfrm>
          </p:contentPart>
        </mc:Choice>
        <mc:Fallback xmlns="">
          <p:pic>
            <p:nvPicPr>
              <p:cNvPr id="21" name="Ink 20">
                <a:extLst>
                  <a:ext uri="{FF2B5EF4-FFF2-40B4-BE49-F238E27FC236}">
                    <a16:creationId xmlns:a16="http://schemas.microsoft.com/office/drawing/2014/main" id="{D321365B-7939-4E4D-AA76-3A2B813FCA77}"/>
                  </a:ext>
                </a:extLst>
              </p:cNvPr>
              <p:cNvPicPr/>
              <p:nvPr/>
            </p:nvPicPr>
            <p:blipFill>
              <a:blip r:embed="rId7"/>
              <a:stretch>
                <a:fillRect/>
              </a:stretch>
            </p:blipFill>
            <p:spPr>
              <a:xfrm>
                <a:off x="6844251" y="1654255"/>
                <a:ext cx="1607400" cy="82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264FFDA2-DB45-4093-9037-1D1741BC40E1}"/>
                  </a:ext>
                </a:extLst>
              </p14:cNvPr>
              <p14:cNvContentPartPr/>
              <p14:nvPr/>
            </p14:nvContentPartPr>
            <p14:xfrm>
              <a:off x="7988691" y="2631295"/>
              <a:ext cx="366120" cy="1312920"/>
            </p14:xfrm>
          </p:contentPart>
        </mc:Choice>
        <mc:Fallback xmlns="">
          <p:pic>
            <p:nvPicPr>
              <p:cNvPr id="24" name="Ink 23">
                <a:extLst>
                  <a:ext uri="{FF2B5EF4-FFF2-40B4-BE49-F238E27FC236}">
                    <a16:creationId xmlns:a16="http://schemas.microsoft.com/office/drawing/2014/main" id="{264FFDA2-DB45-4093-9037-1D1741BC40E1}"/>
                  </a:ext>
                </a:extLst>
              </p:cNvPr>
              <p:cNvPicPr/>
              <p:nvPr/>
            </p:nvPicPr>
            <p:blipFill>
              <a:blip r:embed="rId9"/>
              <a:stretch>
                <a:fillRect/>
              </a:stretch>
            </p:blipFill>
            <p:spPr>
              <a:xfrm>
                <a:off x="7979691" y="2622295"/>
                <a:ext cx="383760" cy="1330560"/>
              </a:xfrm>
              <a:prstGeom prst="rect">
                <a:avLst/>
              </a:prstGeom>
            </p:spPr>
          </p:pic>
        </mc:Fallback>
      </mc:AlternateContent>
    </p:spTree>
    <p:extLst>
      <p:ext uri="{BB962C8B-B14F-4D97-AF65-F5344CB8AC3E}">
        <p14:creationId xmlns:p14="http://schemas.microsoft.com/office/powerpoint/2010/main" val="1015835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Icon Tab and Icon Tab Filter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pPr marL="285750" indent="-285750">
              <a:buFontTx/>
              <a:buChar char="-"/>
            </a:pPr>
            <a:r>
              <a:rPr lang="en-US" dirty="0">
                <a:hlinkClick r:id="rId4"/>
              </a:rPr>
              <a:t>View2.view.xml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10586</TotalTime>
  <Words>4292</Words>
  <Application>Microsoft Office PowerPoint</Application>
  <PresentationFormat>Widescreen</PresentationFormat>
  <Paragraphs>446</Paragraphs>
  <Slides>38</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72</vt:lpstr>
      <vt:lpstr>Arial</vt:lpstr>
      <vt:lpstr>Arial Narrow</vt:lpstr>
      <vt:lpstr>Calibri</vt:lpstr>
      <vt:lpstr>Calibri (Body)</vt:lpstr>
      <vt:lpstr>Calibri Light</vt:lpstr>
      <vt:lpstr>Consolas</vt:lpstr>
      <vt:lpstr>Cooper Black</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699</cp:revision>
  <dcterms:created xsi:type="dcterms:W3CDTF">2016-07-10T03:33:26Z</dcterms:created>
  <dcterms:modified xsi:type="dcterms:W3CDTF">2022-07-19T05:34:15Z</dcterms:modified>
</cp:coreProperties>
</file>